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76086158-2F78-4C9D-B5B4-BDD16611A85E}">
          <p14:sldIdLst>
            <p14:sldId id="256"/>
            <p14:sldId id="257"/>
            <p14:sldId id="258"/>
            <p14:sldId id="259"/>
            <p14:sldId id="260"/>
            <p14:sldId id="262"/>
            <p14:sldId id="263"/>
            <p14:sldId id="264"/>
            <p14:sldId id="265"/>
            <p14:sldId id="267"/>
            <p14:sldId id="266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6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image" Target="../media/image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EA2F6F-F5EE-4AB2-B317-E39C7A8FBAFF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D6229ED-C56D-42AB-BBF7-DF209D2E6586}">
      <dgm:prSet phldrT="[텍스트]"/>
      <dgm:spPr/>
      <dgm:t>
        <a:bodyPr/>
        <a:lstStyle/>
        <a:p>
          <a:pPr latinLnBrk="1"/>
          <a:r>
            <a:rPr lang="en-US" altLang="ko-KR" dirty="0" smtClean="0"/>
            <a:t>Step 1.</a:t>
          </a:r>
          <a:endParaRPr lang="ko-KR" altLang="en-US" dirty="0"/>
        </a:p>
      </dgm:t>
    </dgm:pt>
    <dgm:pt modelId="{19EF6400-E052-4EE0-B17A-56F55CFA66FF}" type="parTrans" cxnId="{5FD6379D-8250-40F4-BDE6-2CAE9B2BFA09}">
      <dgm:prSet/>
      <dgm:spPr/>
      <dgm:t>
        <a:bodyPr/>
        <a:lstStyle/>
        <a:p>
          <a:pPr latinLnBrk="1"/>
          <a:endParaRPr lang="ko-KR" altLang="en-US"/>
        </a:p>
      </dgm:t>
    </dgm:pt>
    <dgm:pt modelId="{DE831887-C13F-4061-937C-F89C6C2CE454}" type="sibTrans" cxnId="{5FD6379D-8250-40F4-BDE6-2CAE9B2BFA09}">
      <dgm:prSet/>
      <dgm:spPr/>
      <dgm:t>
        <a:bodyPr/>
        <a:lstStyle/>
        <a:p>
          <a:pPr latinLnBrk="1"/>
          <a:endParaRPr lang="ko-KR" altLang="en-US"/>
        </a:p>
      </dgm:t>
    </dgm:pt>
    <dgm:pt modelId="{B30D78BE-5C71-4156-8FE5-05E52238F4AC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올바로시스템</a:t>
          </a:r>
          <a:r>
            <a:rPr lang="en-US" altLang="ko-KR" dirty="0" smtClean="0"/>
            <a:t>(www.allbaro.or.kr) </a:t>
          </a:r>
          <a:r>
            <a:rPr lang="ko-KR" altLang="en-US" dirty="0" smtClean="0"/>
            <a:t>접속</a:t>
          </a:r>
          <a:endParaRPr lang="ko-KR" altLang="en-US" dirty="0"/>
        </a:p>
      </dgm:t>
    </dgm:pt>
    <dgm:pt modelId="{C474A407-6DCC-41D0-9712-1F303C01FFBD}" type="parTrans" cxnId="{8E1AC5A5-7B41-490B-9099-42E5BF1C447D}">
      <dgm:prSet/>
      <dgm:spPr/>
      <dgm:t>
        <a:bodyPr/>
        <a:lstStyle/>
        <a:p>
          <a:pPr latinLnBrk="1"/>
          <a:endParaRPr lang="ko-KR" altLang="en-US"/>
        </a:p>
      </dgm:t>
    </dgm:pt>
    <dgm:pt modelId="{8D3AC41C-24AE-446F-888F-7464D8B78E6D}" type="sibTrans" cxnId="{8E1AC5A5-7B41-490B-9099-42E5BF1C447D}">
      <dgm:prSet/>
      <dgm:spPr/>
      <dgm:t>
        <a:bodyPr/>
        <a:lstStyle/>
        <a:p>
          <a:pPr latinLnBrk="1"/>
          <a:endParaRPr lang="ko-KR" altLang="en-US"/>
        </a:p>
      </dgm:t>
    </dgm:pt>
    <dgm:pt modelId="{42FEF5CC-8B52-4A1A-B7B1-BBD5F9980B25}">
      <dgm:prSet phldrT="[텍스트]"/>
      <dgm:spPr/>
      <dgm:t>
        <a:bodyPr/>
        <a:lstStyle/>
        <a:p>
          <a:pPr latinLnBrk="1"/>
          <a:r>
            <a:rPr lang="en-US" altLang="ko-KR" dirty="0" smtClean="0"/>
            <a:t>Step 2.</a:t>
          </a:r>
          <a:endParaRPr lang="ko-KR" altLang="en-US" dirty="0"/>
        </a:p>
      </dgm:t>
    </dgm:pt>
    <dgm:pt modelId="{2A245D50-E8C6-492E-A231-99CD54EF0AFF}" type="parTrans" cxnId="{AD2CCC8C-4812-43DE-89A2-FD8201A74FA7}">
      <dgm:prSet/>
      <dgm:spPr/>
      <dgm:t>
        <a:bodyPr/>
        <a:lstStyle/>
        <a:p>
          <a:pPr latinLnBrk="1"/>
          <a:endParaRPr lang="ko-KR" altLang="en-US"/>
        </a:p>
      </dgm:t>
    </dgm:pt>
    <dgm:pt modelId="{78DC4E2E-9C7E-4C33-B5EC-51494C58E415}" type="sibTrans" cxnId="{AD2CCC8C-4812-43DE-89A2-FD8201A74FA7}">
      <dgm:prSet/>
      <dgm:spPr/>
      <dgm:t>
        <a:bodyPr/>
        <a:lstStyle/>
        <a:p>
          <a:pPr latinLnBrk="1"/>
          <a:endParaRPr lang="ko-KR" altLang="en-US"/>
        </a:p>
      </dgm:t>
    </dgm:pt>
    <dgm:pt modelId="{5951B388-EEC4-42DF-A250-38176F66C836}">
      <dgm:prSet phldrT="[텍스트]"/>
      <dgm:spPr/>
      <dgm:t>
        <a:bodyPr/>
        <a:lstStyle/>
        <a:p>
          <a:pPr latinLnBrk="1"/>
          <a:r>
            <a:rPr lang="en-US" altLang="ko-KR" dirty="0" smtClean="0"/>
            <a:t>[</a:t>
          </a:r>
          <a:r>
            <a:rPr lang="ko-KR" altLang="en-US" dirty="0" smtClean="0"/>
            <a:t>회원가입</a:t>
          </a:r>
          <a:r>
            <a:rPr lang="en-US" altLang="ko-KR" dirty="0" smtClean="0"/>
            <a:t>] </a:t>
          </a:r>
          <a:r>
            <a:rPr lang="ko-KR" altLang="en-US" dirty="0" smtClean="0"/>
            <a:t>클릭</a:t>
          </a:r>
          <a:endParaRPr lang="ko-KR" altLang="en-US" dirty="0"/>
        </a:p>
      </dgm:t>
    </dgm:pt>
    <dgm:pt modelId="{24DE7B68-1F9B-4FAA-8F86-9747E0B069AF}" type="parTrans" cxnId="{091FC81E-9E09-4D8F-B051-C20653052D34}">
      <dgm:prSet/>
      <dgm:spPr/>
      <dgm:t>
        <a:bodyPr/>
        <a:lstStyle/>
        <a:p>
          <a:pPr latinLnBrk="1"/>
          <a:endParaRPr lang="ko-KR" altLang="en-US"/>
        </a:p>
      </dgm:t>
    </dgm:pt>
    <dgm:pt modelId="{F5380A19-67A0-43E8-9C36-8086F19D03A4}" type="sibTrans" cxnId="{091FC81E-9E09-4D8F-B051-C20653052D34}">
      <dgm:prSet/>
      <dgm:spPr/>
      <dgm:t>
        <a:bodyPr/>
        <a:lstStyle/>
        <a:p>
          <a:pPr latinLnBrk="1"/>
          <a:endParaRPr lang="ko-KR" altLang="en-US"/>
        </a:p>
      </dgm:t>
    </dgm:pt>
    <dgm:pt modelId="{7EE8A212-C6D5-4F83-94A7-31C3640D5225}">
      <dgm:prSet phldrT="[텍스트]"/>
      <dgm:spPr/>
      <dgm:t>
        <a:bodyPr/>
        <a:lstStyle/>
        <a:p>
          <a:pPr latinLnBrk="1"/>
          <a:r>
            <a:rPr lang="en-US" altLang="ko-KR" dirty="0" smtClean="0"/>
            <a:t>Step 3.</a:t>
          </a:r>
          <a:endParaRPr lang="ko-KR" altLang="en-US" dirty="0"/>
        </a:p>
      </dgm:t>
    </dgm:pt>
    <dgm:pt modelId="{C37DCBF6-6287-4708-9981-1599396818F7}" type="parTrans" cxnId="{6202D2A6-93CD-46F6-A218-75753BD75CEB}">
      <dgm:prSet/>
      <dgm:spPr/>
      <dgm:t>
        <a:bodyPr/>
        <a:lstStyle/>
        <a:p>
          <a:pPr latinLnBrk="1"/>
          <a:endParaRPr lang="ko-KR" altLang="en-US"/>
        </a:p>
      </dgm:t>
    </dgm:pt>
    <dgm:pt modelId="{BC6E8BCE-230B-4EF2-AF63-FC4FD70D1A7D}" type="sibTrans" cxnId="{6202D2A6-93CD-46F6-A218-75753BD75CEB}">
      <dgm:prSet/>
      <dgm:spPr/>
      <dgm:t>
        <a:bodyPr/>
        <a:lstStyle/>
        <a:p>
          <a:pPr latinLnBrk="1"/>
          <a:endParaRPr lang="ko-KR" altLang="en-US"/>
        </a:p>
      </dgm:t>
    </dgm:pt>
    <dgm:pt modelId="{FF452106-33B1-4B3A-BDDE-9DB16549BD8B}">
      <dgm:prSet phldrT="[텍스트]"/>
      <dgm:spPr/>
      <dgm:t>
        <a:bodyPr/>
        <a:lstStyle/>
        <a:p>
          <a:pPr latinLnBrk="1"/>
          <a:r>
            <a:rPr lang="ko-KR" altLang="en-US" dirty="0" smtClean="0"/>
            <a:t>단계별 해당내용 입력</a:t>
          </a:r>
          <a:endParaRPr lang="ko-KR" altLang="en-US" dirty="0"/>
        </a:p>
      </dgm:t>
    </dgm:pt>
    <dgm:pt modelId="{AEFD0CDC-AD7D-48DE-98E5-E42705B26ACE}" type="parTrans" cxnId="{1E8758F9-1130-4023-BA2B-C7E72BE4AF4B}">
      <dgm:prSet/>
      <dgm:spPr/>
      <dgm:t>
        <a:bodyPr/>
        <a:lstStyle/>
        <a:p>
          <a:pPr latinLnBrk="1"/>
          <a:endParaRPr lang="ko-KR" altLang="en-US"/>
        </a:p>
      </dgm:t>
    </dgm:pt>
    <dgm:pt modelId="{B0F57028-C130-4272-8292-18DDA3F55686}" type="sibTrans" cxnId="{1E8758F9-1130-4023-BA2B-C7E72BE4AF4B}">
      <dgm:prSet/>
      <dgm:spPr/>
      <dgm:t>
        <a:bodyPr/>
        <a:lstStyle/>
        <a:p>
          <a:pPr latinLnBrk="1"/>
          <a:endParaRPr lang="ko-KR" altLang="en-US"/>
        </a:p>
      </dgm:t>
    </dgm:pt>
    <dgm:pt modelId="{A3EF5697-7AB1-4472-BE5E-4F25A59BD26F}">
      <dgm:prSet phldrT="[텍스트]"/>
      <dgm:spPr/>
      <dgm:t>
        <a:bodyPr/>
        <a:lstStyle/>
        <a:p>
          <a:pPr latinLnBrk="1"/>
          <a:r>
            <a:rPr lang="en-US" altLang="ko-KR" dirty="0" smtClean="0"/>
            <a:t>Step 4. </a:t>
          </a:r>
          <a:endParaRPr lang="ko-KR" altLang="en-US" dirty="0"/>
        </a:p>
      </dgm:t>
    </dgm:pt>
    <dgm:pt modelId="{1E3C01B8-2812-4632-928F-F1D703C94C6E}" type="parTrans" cxnId="{D72CA10A-A8DD-4766-9767-A4D5ECA2FEFB}">
      <dgm:prSet/>
      <dgm:spPr/>
      <dgm:t>
        <a:bodyPr/>
        <a:lstStyle/>
        <a:p>
          <a:pPr latinLnBrk="1"/>
          <a:endParaRPr lang="ko-KR" altLang="en-US"/>
        </a:p>
      </dgm:t>
    </dgm:pt>
    <dgm:pt modelId="{BAB5DABC-5946-4CD4-9493-3198BE5A95F2}" type="sibTrans" cxnId="{D72CA10A-A8DD-4766-9767-A4D5ECA2FEFB}">
      <dgm:prSet/>
      <dgm:spPr/>
      <dgm:t>
        <a:bodyPr/>
        <a:lstStyle/>
        <a:p>
          <a:pPr latinLnBrk="1"/>
          <a:endParaRPr lang="ko-KR" altLang="en-US"/>
        </a:p>
      </dgm:t>
    </dgm:pt>
    <dgm:pt modelId="{A7653E69-022F-4282-BD74-50C4800F6BEF}">
      <dgm:prSet/>
      <dgm:spPr/>
      <dgm:t>
        <a:bodyPr/>
        <a:lstStyle/>
        <a:p>
          <a:pPr latinLnBrk="1"/>
          <a:r>
            <a:rPr lang="ko-KR" altLang="en-US" dirty="0" smtClean="0"/>
            <a:t>가입완료</a:t>
          </a:r>
          <a:endParaRPr lang="ko-KR" altLang="en-US" dirty="0"/>
        </a:p>
      </dgm:t>
    </dgm:pt>
    <dgm:pt modelId="{9F28D22B-D1E9-4B75-A5A0-CC1B3CE495CC}" type="parTrans" cxnId="{E89A87D3-CBBC-410D-AF09-8D864C860512}">
      <dgm:prSet/>
      <dgm:spPr/>
      <dgm:t>
        <a:bodyPr/>
        <a:lstStyle/>
        <a:p>
          <a:pPr latinLnBrk="1"/>
          <a:endParaRPr lang="ko-KR" altLang="en-US"/>
        </a:p>
      </dgm:t>
    </dgm:pt>
    <dgm:pt modelId="{18460442-5019-4BD9-9863-6FF077EBBCE0}" type="sibTrans" cxnId="{E89A87D3-CBBC-410D-AF09-8D864C860512}">
      <dgm:prSet/>
      <dgm:spPr/>
      <dgm:t>
        <a:bodyPr/>
        <a:lstStyle/>
        <a:p>
          <a:pPr latinLnBrk="1"/>
          <a:endParaRPr lang="ko-KR" altLang="en-US"/>
        </a:p>
      </dgm:t>
    </dgm:pt>
    <dgm:pt modelId="{2F5A8272-5FA8-4E3C-B89B-674AF9CCE3C5}">
      <dgm:prSet phldrT="[텍스트]"/>
      <dgm:spPr/>
      <dgm:t>
        <a:bodyPr/>
        <a:lstStyle/>
        <a:p>
          <a:pPr latinLnBrk="1"/>
          <a:r>
            <a:rPr lang="en-US" altLang="ko-KR" dirty="0" smtClean="0"/>
            <a:t>Step 5.</a:t>
          </a:r>
          <a:endParaRPr lang="ko-KR" altLang="en-US" dirty="0"/>
        </a:p>
      </dgm:t>
    </dgm:pt>
    <dgm:pt modelId="{56D8908D-0CAC-449C-9A08-FD3EB8D45AD6}" type="parTrans" cxnId="{0822A23F-5C53-455B-9A26-A4E07CC1FAF8}">
      <dgm:prSet/>
      <dgm:spPr/>
      <dgm:t>
        <a:bodyPr/>
        <a:lstStyle/>
        <a:p>
          <a:pPr latinLnBrk="1"/>
          <a:endParaRPr lang="ko-KR" altLang="en-US"/>
        </a:p>
      </dgm:t>
    </dgm:pt>
    <dgm:pt modelId="{5809613D-B610-4F3B-91D8-00C240A8D20C}" type="sibTrans" cxnId="{0822A23F-5C53-455B-9A26-A4E07CC1FAF8}">
      <dgm:prSet/>
      <dgm:spPr/>
      <dgm:t>
        <a:bodyPr/>
        <a:lstStyle/>
        <a:p>
          <a:pPr latinLnBrk="1"/>
          <a:endParaRPr lang="ko-KR" altLang="en-US"/>
        </a:p>
      </dgm:t>
    </dgm:pt>
    <dgm:pt modelId="{07BC9F8D-B468-4379-9E9D-01B08368DBB8}">
      <dgm:prSet/>
      <dgm:spPr/>
      <dgm:t>
        <a:bodyPr/>
        <a:lstStyle/>
        <a:p>
          <a:pPr latinLnBrk="1"/>
          <a:r>
            <a:rPr lang="ko-KR" altLang="en-US" dirty="0" smtClean="0"/>
            <a:t>폐기물 인허가증 정보 입력</a:t>
          </a:r>
          <a:endParaRPr lang="ko-KR" altLang="en-US" dirty="0"/>
        </a:p>
      </dgm:t>
    </dgm:pt>
    <dgm:pt modelId="{3609B520-347E-466B-BD92-92A5C8D80899}" type="parTrans" cxnId="{8B2FD786-6D5B-4EEA-857F-CEEB17A345AC}">
      <dgm:prSet/>
      <dgm:spPr/>
      <dgm:t>
        <a:bodyPr/>
        <a:lstStyle/>
        <a:p>
          <a:pPr latinLnBrk="1"/>
          <a:endParaRPr lang="ko-KR" altLang="en-US"/>
        </a:p>
      </dgm:t>
    </dgm:pt>
    <dgm:pt modelId="{74F60C44-A82E-4573-9F1B-7FD17EA90747}" type="sibTrans" cxnId="{8B2FD786-6D5B-4EEA-857F-CEEB17A345AC}">
      <dgm:prSet/>
      <dgm:spPr/>
      <dgm:t>
        <a:bodyPr/>
        <a:lstStyle/>
        <a:p>
          <a:pPr latinLnBrk="1"/>
          <a:endParaRPr lang="ko-KR" altLang="en-US"/>
        </a:p>
      </dgm:t>
    </dgm:pt>
    <dgm:pt modelId="{8AF6877C-75ED-4A9C-8BFC-C8604C50DFC4}" type="pres">
      <dgm:prSet presAssocID="{21EA2F6F-F5EE-4AB2-B317-E39C7A8FBAF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6DD509D-E8AE-4238-A5F9-BEF910D71FD4}" type="pres">
      <dgm:prSet presAssocID="{DD6229ED-C56D-42AB-BBF7-DF209D2E6586}" presName="composite" presStyleCnt="0"/>
      <dgm:spPr/>
    </dgm:pt>
    <dgm:pt modelId="{8DBECC3F-5AE0-446E-A5D9-7AD763A0CEE1}" type="pres">
      <dgm:prSet presAssocID="{DD6229ED-C56D-42AB-BBF7-DF209D2E6586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4FB4E41-C06E-4F43-8122-2806647EFD69}" type="pres">
      <dgm:prSet presAssocID="{DD6229ED-C56D-42AB-BBF7-DF209D2E6586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1719F33-F3D7-4447-B4D0-719184ADAA11}" type="pres">
      <dgm:prSet presAssocID="{DE831887-C13F-4061-937C-F89C6C2CE454}" presName="sp" presStyleCnt="0"/>
      <dgm:spPr/>
    </dgm:pt>
    <dgm:pt modelId="{70A4DFEB-2030-456F-BFCD-355FA5907092}" type="pres">
      <dgm:prSet presAssocID="{42FEF5CC-8B52-4A1A-B7B1-BBD5F9980B25}" presName="composite" presStyleCnt="0"/>
      <dgm:spPr/>
    </dgm:pt>
    <dgm:pt modelId="{C65C59D9-5267-4D6F-B4B0-4C3137328BE1}" type="pres">
      <dgm:prSet presAssocID="{42FEF5CC-8B52-4A1A-B7B1-BBD5F9980B25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F47DAAD-9B62-41E4-B43D-92D0EF50018E}" type="pres">
      <dgm:prSet presAssocID="{42FEF5CC-8B52-4A1A-B7B1-BBD5F9980B25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7A8820C-73A8-4AAA-A1D5-50D4BA70EA27}" type="pres">
      <dgm:prSet presAssocID="{78DC4E2E-9C7E-4C33-B5EC-51494C58E415}" presName="sp" presStyleCnt="0"/>
      <dgm:spPr/>
    </dgm:pt>
    <dgm:pt modelId="{97A72E10-6C17-4710-9E71-F029EBC07E15}" type="pres">
      <dgm:prSet presAssocID="{7EE8A212-C6D5-4F83-94A7-31C3640D5225}" presName="composite" presStyleCnt="0"/>
      <dgm:spPr/>
    </dgm:pt>
    <dgm:pt modelId="{74CFFE9C-0013-4A3E-8C8B-F247FC8D9386}" type="pres">
      <dgm:prSet presAssocID="{7EE8A212-C6D5-4F83-94A7-31C3640D5225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8DF238B-D779-4E40-A141-B8C00AD454CE}" type="pres">
      <dgm:prSet presAssocID="{7EE8A212-C6D5-4F83-94A7-31C3640D5225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4856582-B1B7-4747-9429-70824CF43439}" type="pres">
      <dgm:prSet presAssocID="{BC6E8BCE-230B-4EF2-AF63-FC4FD70D1A7D}" presName="sp" presStyleCnt="0"/>
      <dgm:spPr/>
    </dgm:pt>
    <dgm:pt modelId="{5C9328ED-11A1-4663-8861-D7AF5857708E}" type="pres">
      <dgm:prSet presAssocID="{A3EF5697-7AB1-4472-BE5E-4F25A59BD26F}" presName="composite" presStyleCnt="0"/>
      <dgm:spPr/>
    </dgm:pt>
    <dgm:pt modelId="{529A5C4B-D997-479A-9552-DD47C0A222D2}" type="pres">
      <dgm:prSet presAssocID="{A3EF5697-7AB1-4472-BE5E-4F25A59BD26F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575B629-1305-4CB2-9CD2-8748D17A1982}" type="pres">
      <dgm:prSet presAssocID="{A3EF5697-7AB1-4472-BE5E-4F25A59BD26F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B1C951C-9147-4C97-B24A-5C5E66C71FCE}" type="pres">
      <dgm:prSet presAssocID="{BAB5DABC-5946-4CD4-9493-3198BE5A95F2}" presName="sp" presStyleCnt="0"/>
      <dgm:spPr/>
    </dgm:pt>
    <dgm:pt modelId="{746AE02B-6104-4384-AFD1-EE551F023112}" type="pres">
      <dgm:prSet presAssocID="{2F5A8272-5FA8-4E3C-B89B-674AF9CCE3C5}" presName="composite" presStyleCnt="0"/>
      <dgm:spPr/>
    </dgm:pt>
    <dgm:pt modelId="{D0221AD6-EFE3-419C-B170-156BFE884248}" type="pres">
      <dgm:prSet presAssocID="{2F5A8272-5FA8-4E3C-B89B-674AF9CCE3C5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3503EB9-A806-429E-B5DF-E30600DF7B7E}" type="pres">
      <dgm:prSet presAssocID="{2F5A8272-5FA8-4E3C-B89B-674AF9CCE3C5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202D2A6-93CD-46F6-A218-75753BD75CEB}" srcId="{21EA2F6F-F5EE-4AB2-B317-E39C7A8FBAFF}" destId="{7EE8A212-C6D5-4F83-94A7-31C3640D5225}" srcOrd="2" destOrd="0" parTransId="{C37DCBF6-6287-4708-9981-1599396818F7}" sibTransId="{BC6E8BCE-230B-4EF2-AF63-FC4FD70D1A7D}"/>
    <dgm:cxn modelId="{7FAB79C1-1790-4AB5-AD28-F3632C320DF3}" type="presOf" srcId="{21EA2F6F-F5EE-4AB2-B317-E39C7A8FBAFF}" destId="{8AF6877C-75ED-4A9C-8BFC-C8604C50DFC4}" srcOrd="0" destOrd="0" presId="urn:microsoft.com/office/officeart/2005/8/layout/chevron2"/>
    <dgm:cxn modelId="{5FD6379D-8250-40F4-BDE6-2CAE9B2BFA09}" srcId="{21EA2F6F-F5EE-4AB2-B317-E39C7A8FBAFF}" destId="{DD6229ED-C56D-42AB-BBF7-DF209D2E6586}" srcOrd="0" destOrd="0" parTransId="{19EF6400-E052-4EE0-B17A-56F55CFA66FF}" sibTransId="{DE831887-C13F-4061-937C-F89C6C2CE454}"/>
    <dgm:cxn modelId="{2B98C2B8-B29E-4D7D-A804-56DD1DA271AC}" type="presOf" srcId="{FF452106-33B1-4B3A-BDDE-9DB16549BD8B}" destId="{C8DF238B-D779-4E40-A141-B8C00AD454CE}" srcOrd="0" destOrd="0" presId="urn:microsoft.com/office/officeart/2005/8/layout/chevron2"/>
    <dgm:cxn modelId="{F7909D37-6101-41CF-B129-D5B6188E4559}" type="presOf" srcId="{2F5A8272-5FA8-4E3C-B89B-674AF9CCE3C5}" destId="{D0221AD6-EFE3-419C-B170-156BFE884248}" srcOrd="0" destOrd="0" presId="urn:microsoft.com/office/officeart/2005/8/layout/chevron2"/>
    <dgm:cxn modelId="{305F0A04-E167-449B-97E3-E3F024356FA7}" type="presOf" srcId="{B30D78BE-5C71-4156-8FE5-05E52238F4AC}" destId="{34FB4E41-C06E-4F43-8122-2806647EFD69}" srcOrd="0" destOrd="0" presId="urn:microsoft.com/office/officeart/2005/8/layout/chevron2"/>
    <dgm:cxn modelId="{6FDA73E4-C1C7-467D-B92F-677114402034}" type="presOf" srcId="{A7653E69-022F-4282-BD74-50C4800F6BEF}" destId="{13503EB9-A806-429E-B5DF-E30600DF7B7E}" srcOrd="0" destOrd="0" presId="urn:microsoft.com/office/officeart/2005/8/layout/chevron2"/>
    <dgm:cxn modelId="{0822A23F-5C53-455B-9A26-A4E07CC1FAF8}" srcId="{21EA2F6F-F5EE-4AB2-B317-E39C7A8FBAFF}" destId="{2F5A8272-5FA8-4E3C-B89B-674AF9CCE3C5}" srcOrd="4" destOrd="0" parTransId="{56D8908D-0CAC-449C-9A08-FD3EB8D45AD6}" sibTransId="{5809613D-B610-4F3B-91D8-00C240A8D20C}"/>
    <dgm:cxn modelId="{091FC81E-9E09-4D8F-B051-C20653052D34}" srcId="{42FEF5CC-8B52-4A1A-B7B1-BBD5F9980B25}" destId="{5951B388-EEC4-42DF-A250-38176F66C836}" srcOrd="0" destOrd="0" parTransId="{24DE7B68-1F9B-4FAA-8F86-9747E0B069AF}" sibTransId="{F5380A19-67A0-43E8-9C36-8086F19D03A4}"/>
    <dgm:cxn modelId="{8B2FD786-6D5B-4EEA-857F-CEEB17A345AC}" srcId="{A3EF5697-7AB1-4472-BE5E-4F25A59BD26F}" destId="{07BC9F8D-B468-4379-9E9D-01B08368DBB8}" srcOrd="0" destOrd="0" parTransId="{3609B520-347E-466B-BD92-92A5C8D80899}" sibTransId="{74F60C44-A82E-4573-9F1B-7FD17EA90747}"/>
    <dgm:cxn modelId="{8E1AC5A5-7B41-490B-9099-42E5BF1C447D}" srcId="{DD6229ED-C56D-42AB-BBF7-DF209D2E6586}" destId="{B30D78BE-5C71-4156-8FE5-05E52238F4AC}" srcOrd="0" destOrd="0" parTransId="{C474A407-6DCC-41D0-9712-1F303C01FFBD}" sibTransId="{8D3AC41C-24AE-446F-888F-7464D8B78E6D}"/>
    <dgm:cxn modelId="{AD2CCC8C-4812-43DE-89A2-FD8201A74FA7}" srcId="{21EA2F6F-F5EE-4AB2-B317-E39C7A8FBAFF}" destId="{42FEF5CC-8B52-4A1A-B7B1-BBD5F9980B25}" srcOrd="1" destOrd="0" parTransId="{2A245D50-E8C6-492E-A231-99CD54EF0AFF}" sibTransId="{78DC4E2E-9C7E-4C33-B5EC-51494C58E415}"/>
    <dgm:cxn modelId="{BE5112E5-8246-4CB4-A356-5CB0EDAB10F2}" type="presOf" srcId="{DD6229ED-C56D-42AB-BBF7-DF209D2E6586}" destId="{8DBECC3F-5AE0-446E-A5D9-7AD763A0CEE1}" srcOrd="0" destOrd="0" presId="urn:microsoft.com/office/officeart/2005/8/layout/chevron2"/>
    <dgm:cxn modelId="{1E8758F9-1130-4023-BA2B-C7E72BE4AF4B}" srcId="{7EE8A212-C6D5-4F83-94A7-31C3640D5225}" destId="{FF452106-33B1-4B3A-BDDE-9DB16549BD8B}" srcOrd="0" destOrd="0" parTransId="{AEFD0CDC-AD7D-48DE-98E5-E42705B26ACE}" sibTransId="{B0F57028-C130-4272-8292-18DDA3F55686}"/>
    <dgm:cxn modelId="{1EF48247-20A4-4EC7-B360-FE8BCE9D741D}" type="presOf" srcId="{07BC9F8D-B468-4379-9E9D-01B08368DBB8}" destId="{E575B629-1305-4CB2-9CD2-8748D17A1982}" srcOrd="0" destOrd="0" presId="urn:microsoft.com/office/officeart/2005/8/layout/chevron2"/>
    <dgm:cxn modelId="{F9DEBA58-72FB-4FD9-BAB1-EE3BECF2F408}" type="presOf" srcId="{42FEF5CC-8B52-4A1A-B7B1-BBD5F9980B25}" destId="{C65C59D9-5267-4D6F-B4B0-4C3137328BE1}" srcOrd="0" destOrd="0" presId="urn:microsoft.com/office/officeart/2005/8/layout/chevron2"/>
    <dgm:cxn modelId="{DE1BF2FB-74B1-4F30-AD55-0E3D8931920E}" type="presOf" srcId="{A3EF5697-7AB1-4472-BE5E-4F25A59BD26F}" destId="{529A5C4B-D997-479A-9552-DD47C0A222D2}" srcOrd="0" destOrd="0" presId="urn:microsoft.com/office/officeart/2005/8/layout/chevron2"/>
    <dgm:cxn modelId="{3743B1D8-5E43-44E3-9BCC-ACB53F06AD6F}" type="presOf" srcId="{7EE8A212-C6D5-4F83-94A7-31C3640D5225}" destId="{74CFFE9C-0013-4A3E-8C8B-F247FC8D9386}" srcOrd="0" destOrd="0" presId="urn:microsoft.com/office/officeart/2005/8/layout/chevron2"/>
    <dgm:cxn modelId="{E89A87D3-CBBC-410D-AF09-8D864C860512}" srcId="{2F5A8272-5FA8-4E3C-B89B-674AF9CCE3C5}" destId="{A7653E69-022F-4282-BD74-50C4800F6BEF}" srcOrd="0" destOrd="0" parTransId="{9F28D22B-D1E9-4B75-A5A0-CC1B3CE495CC}" sibTransId="{18460442-5019-4BD9-9863-6FF077EBBCE0}"/>
    <dgm:cxn modelId="{D72CA10A-A8DD-4766-9767-A4D5ECA2FEFB}" srcId="{21EA2F6F-F5EE-4AB2-B317-E39C7A8FBAFF}" destId="{A3EF5697-7AB1-4472-BE5E-4F25A59BD26F}" srcOrd="3" destOrd="0" parTransId="{1E3C01B8-2812-4632-928F-F1D703C94C6E}" sibTransId="{BAB5DABC-5946-4CD4-9493-3198BE5A95F2}"/>
    <dgm:cxn modelId="{B92CBF86-9495-4241-B61A-0F268ACF1A12}" type="presOf" srcId="{5951B388-EEC4-42DF-A250-38176F66C836}" destId="{1F47DAAD-9B62-41E4-B43D-92D0EF50018E}" srcOrd="0" destOrd="0" presId="urn:microsoft.com/office/officeart/2005/8/layout/chevron2"/>
    <dgm:cxn modelId="{64F990CA-0C0E-47CF-85C5-6478A119F500}" type="presParOf" srcId="{8AF6877C-75ED-4A9C-8BFC-C8604C50DFC4}" destId="{56DD509D-E8AE-4238-A5F9-BEF910D71FD4}" srcOrd="0" destOrd="0" presId="urn:microsoft.com/office/officeart/2005/8/layout/chevron2"/>
    <dgm:cxn modelId="{2A69028F-C23C-4B2F-9C89-34F85868A455}" type="presParOf" srcId="{56DD509D-E8AE-4238-A5F9-BEF910D71FD4}" destId="{8DBECC3F-5AE0-446E-A5D9-7AD763A0CEE1}" srcOrd="0" destOrd="0" presId="urn:microsoft.com/office/officeart/2005/8/layout/chevron2"/>
    <dgm:cxn modelId="{21DE1F14-17BC-4DFF-99CC-6FD3A3BDF8D3}" type="presParOf" srcId="{56DD509D-E8AE-4238-A5F9-BEF910D71FD4}" destId="{34FB4E41-C06E-4F43-8122-2806647EFD69}" srcOrd="1" destOrd="0" presId="urn:microsoft.com/office/officeart/2005/8/layout/chevron2"/>
    <dgm:cxn modelId="{3F1A75AA-71DA-40E2-91E6-B970DCF9FD96}" type="presParOf" srcId="{8AF6877C-75ED-4A9C-8BFC-C8604C50DFC4}" destId="{81719F33-F3D7-4447-B4D0-719184ADAA11}" srcOrd="1" destOrd="0" presId="urn:microsoft.com/office/officeart/2005/8/layout/chevron2"/>
    <dgm:cxn modelId="{5FEE7716-0E9C-420F-B1BD-B4EE09BAF13E}" type="presParOf" srcId="{8AF6877C-75ED-4A9C-8BFC-C8604C50DFC4}" destId="{70A4DFEB-2030-456F-BFCD-355FA5907092}" srcOrd="2" destOrd="0" presId="urn:microsoft.com/office/officeart/2005/8/layout/chevron2"/>
    <dgm:cxn modelId="{4B180702-DD0E-462E-B940-92D2B0EF523F}" type="presParOf" srcId="{70A4DFEB-2030-456F-BFCD-355FA5907092}" destId="{C65C59D9-5267-4D6F-B4B0-4C3137328BE1}" srcOrd="0" destOrd="0" presId="urn:microsoft.com/office/officeart/2005/8/layout/chevron2"/>
    <dgm:cxn modelId="{41D8D595-C3A4-432A-92B7-7326988FFAFE}" type="presParOf" srcId="{70A4DFEB-2030-456F-BFCD-355FA5907092}" destId="{1F47DAAD-9B62-41E4-B43D-92D0EF50018E}" srcOrd="1" destOrd="0" presId="urn:microsoft.com/office/officeart/2005/8/layout/chevron2"/>
    <dgm:cxn modelId="{7756CA90-2F67-4DF9-8F76-637B2E29791C}" type="presParOf" srcId="{8AF6877C-75ED-4A9C-8BFC-C8604C50DFC4}" destId="{D7A8820C-73A8-4AAA-A1D5-50D4BA70EA27}" srcOrd="3" destOrd="0" presId="urn:microsoft.com/office/officeart/2005/8/layout/chevron2"/>
    <dgm:cxn modelId="{5B92A4A8-BC5B-4322-82B4-E41823A0CC6D}" type="presParOf" srcId="{8AF6877C-75ED-4A9C-8BFC-C8604C50DFC4}" destId="{97A72E10-6C17-4710-9E71-F029EBC07E15}" srcOrd="4" destOrd="0" presId="urn:microsoft.com/office/officeart/2005/8/layout/chevron2"/>
    <dgm:cxn modelId="{699DB32C-7497-4F9A-AF21-C71F316DB21E}" type="presParOf" srcId="{97A72E10-6C17-4710-9E71-F029EBC07E15}" destId="{74CFFE9C-0013-4A3E-8C8B-F247FC8D9386}" srcOrd="0" destOrd="0" presId="urn:microsoft.com/office/officeart/2005/8/layout/chevron2"/>
    <dgm:cxn modelId="{296C708B-935A-42DC-9909-03135B0B9FFD}" type="presParOf" srcId="{97A72E10-6C17-4710-9E71-F029EBC07E15}" destId="{C8DF238B-D779-4E40-A141-B8C00AD454CE}" srcOrd="1" destOrd="0" presId="urn:microsoft.com/office/officeart/2005/8/layout/chevron2"/>
    <dgm:cxn modelId="{5DA3427C-47EA-4341-BD78-5F1144B585FB}" type="presParOf" srcId="{8AF6877C-75ED-4A9C-8BFC-C8604C50DFC4}" destId="{F4856582-B1B7-4747-9429-70824CF43439}" srcOrd="5" destOrd="0" presId="urn:microsoft.com/office/officeart/2005/8/layout/chevron2"/>
    <dgm:cxn modelId="{4F638625-6D58-4675-8DA6-F6E89F734DE3}" type="presParOf" srcId="{8AF6877C-75ED-4A9C-8BFC-C8604C50DFC4}" destId="{5C9328ED-11A1-4663-8861-D7AF5857708E}" srcOrd="6" destOrd="0" presId="urn:microsoft.com/office/officeart/2005/8/layout/chevron2"/>
    <dgm:cxn modelId="{41C7DA54-1BAD-4341-B042-10508A74E42B}" type="presParOf" srcId="{5C9328ED-11A1-4663-8861-D7AF5857708E}" destId="{529A5C4B-D997-479A-9552-DD47C0A222D2}" srcOrd="0" destOrd="0" presId="urn:microsoft.com/office/officeart/2005/8/layout/chevron2"/>
    <dgm:cxn modelId="{D51172D1-75F8-4F90-81FE-E5A36ADED816}" type="presParOf" srcId="{5C9328ED-11A1-4663-8861-D7AF5857708E}" destId="{E575B629-1305-4CB2-9CD2-8748D17A1982}" srcOrd="1" destOrd="0" presId="urn:microsoft.com/office/officeart/2005/8/layout/chevron2"/>
    <dgm:cxn modelId="{0E3C3871-0AE5-4162-B537-E1624B20CE3B}" type="presParOf" srcId="{8AF6877C-75ED-4A9C-8BFC-C8604C50DFC4}" destId="{EB1C951C-9147-4C97-B24A-5C5E66C71FCE}" srcOrd="7" destOrd="0" presId="urn:microsoft.com/office/officeart/2005/8/layout/chevron2"/>
    <dgm:cxn modelId="{8EF4C6F6-C2E1-4D4E-81C9-325410740CB9}" type="presParOf" srcId="{8AF6877C-75ED-4A9C-8BFC-C8604C50DFC4}" destId="{746AE02B-6104-4384-AFD1-EE551F023112}" srcOrd="8" destOrd="0" presId="urn:microsoft.com/office/officeart/2005/8/layout/chevron2"/>
    <dgm:cxn modelId="{5ABFE582-AC42-40F6-B597-ABA89DD3D80D}" type="presParOf" srcId="{746AE02B-6104-4384-AFD1-EE551F023112}" destId="{D0221AD6-EFE3-419C-B170-156BFE884248}" srcOrd="0" destOrd="0" presId="urn:microsoft.com/office/officeart/2005/8/layout/chevron2"/>
    <dgm:cxn modelId="{3A698BBC-9486-4EBE-B472-A1DEC009299D}" type="presParOf" srcId="{746AE02B-6104-4384-AFD1-EE551F023112}" destId="{13503EB9-A806-429E-B5DF-E30600DF7B7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9CF850-5BFD-4B33-8191-DA2956A894BD}" type="doc">
      <dgm:prSet loTypeId="urn:microsoft.com/office/officeart/2005/8/layout/pList2" loCatId="picture" qsTypeId="urn:microsoft.com/office/officeart/2005/8/quickstyle/simple1" qsCatId="simple" csTypeId="urn:microsoft.com/office/officeart/2005/8/colors/accent1_2" csCatId="accent1" phldr="1"/>
      <dgm:spPr/>
    </dgm:pt>
    <dgm:pt modelId="{E1564C70-DC17-40BB-9F82-F0752D561FB5}">
      <dgm:prSet phldrT="[텍스트]" custT="1"/>
      <dgm:spPr/>
      <dgm:t>
        <a:bodyPr/>
        <a:lstStyle/>
        <a:p>
          <a:pPr algn="l" latinLnBrk="1"/>
          <a:r>
            <a:rPr lang="ko-KR" altLang="en-US" sz="2000" dirty="0" smtClean="0"/>
            <a:t>사업자 등록증</a:t>
          </a:r>
          <a:r>
            <a:rPr lang="en-US" altLang="ko-KR" sz="2000" dirty="0" smtClean="0"/>
            <a:t> </a:t>
          </a:r>
        </a:p>
        <a:p>
          <a:pPr algn="l" latinLnBrk="1"/>
          <a:r>
            <a:rPr lang="ko-KR" altLang="en-US" sz="2000" dirty="0" smtClean="0"/>
            <a:t>신원확인서류</a:t>
          </a:r>
          <a:r>
            <a:rPr lang="en-US" altLang="ko-KR" sz="2000" dirty="0" smtClean="0"/>
            <a:t>(</a:t>
          </a:r>
          <a:r>
            <a:rPr lang="ko-KR" altLang="en-US" sz="2000" dirty="0" smtClean="0"/>
            <a:t>재직증명서</a:t>
          </a:r>
          <a:r>
            <a:rPr lang="en-US" altLang="ko-KR" sz="2000" dirty="0" smtClean="0"/>
            <a:t>) </a:t>
          </a:r>
        </a:p>
        <a:p>
          <a:pPr algn="l" latinLnBrk="1"/>
          <a:r>
            <a:rPr lang="ko-KR" altLang="en-US" sz="2000" dirty="0" smtClean="0"/>
            <a:t>폐기물 인허가 </a:t>
          </a:r>
          <a:r>
            <a:rPr lang="ko-KR" altLang="en-US" sz="2000" dirty="0" err="1" smtClean="0"/>
            <a:t>필증</a:t>
          </a:r>
          <a:r>
            <a:rPr lang="en-US" altLang="ko-KR" sz="2000" dirty="0" smtClean="0"/>
            <a:t> </a:t>
          </a:r>
        </a:p>
      </dgm:t>
    </dgm:pt>
    <dgm:pt modelId="{A01FCE6D-475E-466F-9D12-4343E282091A}" type="parTrans" cxnId="{245E6FB7-D62C-4E7B-B572-7AE18BDDAFE0}">
      <dgm:prSet/>
      <dgm:spPr/>
      <dgm:t>
        <a:bodyPr/>
        <a:lstStyle/>
        <a:p>
          <a:pPr latinLnBrk="1"/>
          <a:endParaRPr lang="ko-KR" altLang="en-US"/>
        </a:p>
      </dgm:t>
    </dgm:pt>
    <dgm:pt modelId="{8C906315-ABE3-4D1E-AC45-799215D5C59E}" type="sibTrans" cxnId="{245E6FB7-D62C-4E7B-B572-7AE18BDDAFE0}">
      <dgm:prSet/>
      <dgm:spPr/>
      <dgm:t>
        <a:bodyPr/>
        <a:lstStyle/>
        <a:p>
          <a:pPr latinLnBrk="1"/>
          <a:endParaRPr lang="ko-KR" altLang="en-US"/>
        </a:p>
      </dgm:t>
    </dgm:pt>
    <dgm:pt modelId="{E1F6FB5D-066E-460B-828D-BA387FB784F1}">
      <dgm:prSet phldrT="[텍스트]" custT="1"/>
      <dgm:spPr/>
      <dgm:t>
        <a:bodyPr tIns="144000" rIns="144000" bIns="144000"/>
        <a:lstStyle/>
        <a:p>
          <a:pPr algn="l" latinLnBrk="1"/>
          <a:r>
            <a:rPr lang="ko-KR" altLang="en-US" sz="2000" dirty="0" smtClean="0"/>
            <a:t>사업자 등록증</a:t>
          </a:r>
          <a:r>
            <a:rPr lang="en-US" altLang="ko-KR" sz="2000" dirty="0" smtClean="0"/>
            <a:t> </a:t>
          </a:r>
        </a:p>
        <a:p>
          <a:pPr algn="l" latinLnBrk="1"/>
          <a:r>
            <a:rPr lang="ko-KR" altLang="en-US" sz="2000" dirty="0" smtClean="0"/>
            <a:t>신원확인서류</a:t>
          </a:r>
          <a:r>
            <a:rPr lang="en-US" altLang="ko-KR" sz="2000" dirty="0" smtClean="0"/>
            <a:t>(</a:t>
          </a:r>
          <a:r>
            <a:rPr lang="ko-KR" altLang="en-US" sz="2000" dirty="0" smtClean="0"/>
            <a:t>재직증명서</a:t>
          </a:r>
          <a:r>
            <a:rPr lang="en-US" altLang="ko-KR" sz="2000" dirty="0" smtClean="0"/>
            <a:t>)</a:t>
          </a:r>
          <a:endParaRPr lang="ko-KR" altLang="en-US" sz="2000" dirty="0"/>
        </a:p>
      </dgm:t>
    </dgm:pt>
    <dgm:pt modelId="{D3DCFF5F-958C-4E27-90D4-D5B0787297B3}" type="sibTrans" cxnId="{DD81B754-1BA2-485D-8C48-007BB5DAE2A1}">
      <dgm:prSet/>
      <dgm:spPr/>
      <dgm:t>
        <a:bodyPr/>
        <a:lstStyle/>
        <a:p>
          <a:pPr latinLnBrk="1"/>
          <a:endParaRPr lang="ko-KR" altLang="en-US"/>
        </a:p>
      </dgm:t>
    </dgm:pt>
    <dgm:pt modelId="{62A53036-5564-4B1D-9C63-EF38F3C21901}" type="parTrans" cxnId="{DD81B754-1BA2-485D-8C48-007BB5DAE2A1}">
      <dgm:prSet/>
      <dgm:spPr/>
      <dgm:t>
        <a:bodyPr/>
        <a:lstStyle/>
        <a:p>
          <a:pPr latinLnBrk="1"/>
          <a:endParaRPr lang="ko-KR" altLang="en-US"/>
        </a:p>
      </dgm:t>
    </dgm:pt>
    <dgm:pt modelId="{582AE562-2A71-4E4B-B982-578B82DFB5CE}" type="pres">
      <dgm:prSet presAssocID="{0A9CF850-5BFD-4B33-8191-DA2956A894BD}" presName="Name0" presStyleCnt="0">
        <dgm:presLayoutVars>
          <dgm:dir/>
          <dgm:resizeHandles val="exact"/>
        </dgm:presLayoutVars>
      </dgm:prSet>
      <dgm:spPr/>
    </dgm:pt>
    <dgm:pt modelId="{A88FD22C-7785-4051-98BE-F03869AA3C3A}" type="pres">
      <dgm:prSet presAssocID="{0A9CF850-5BFD-4B33-8191-DA2956A894BD}" presName="bkgdShp" presStyleLbl="alignAccFollowNode1" presStyleIdx="0" presStyleCnt="1" custScaleX="98456" custScaleY="117249"/>
      <dgm:spPr/>
    </dgm:pt>
    <dgm:pt modelId="{1829B878-F5D0-4CB3-B365-585B7AAEAB17}" type="pres">
      <dgm:prSet presAssocID="{0A9CF850-5BFD-4B33-8191-DA2956A894BD}" presName="linComp" presStyleCnt="0"/>
      <dgm:spPr/>
    </dgm:pt>
    <dgm:pt modelId="{E2FD5DBC-DA73-4C9E-9370-8A6553342D48}" type="pres">
      <dgm:prSet presAssocID="{E1564C70-DC17-40BB-9F82-F0752D561FB5}" presName="compNode" presStyleCnt="0"/>
      <dgm:spPr/>
    </dgm:pt>
    <dgm:pt modelId="{07EEEAEF-9281-4D56-AA96-5A1604BDE99B}" type="pres">
      <dgm:prSet presAssocID="{E1564C70-DC17-40BB-9F82-F0752D561FB5}" presName="node" presStyleLbl="node1" presStyleIdx="0" presStyleCnt="2" custScaleY="8966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3FB869F-ABC1-438F-8B58-505E01F44869}" type="pres">
      <dgm:prSet presAssocID="{E1564C70-DC17-40BB-9F82-F0752D561FB5}" presName="invisiNode" presStyleLbl="node1" presStyleIdx="0" presStyleCnt="2"/>
      <dgm:spPr/>
    </dgm:pt>
    <dgm:pt modelId="{256BF57F-5842-4254-A310-5AB077A2B90D}" type="pres">
      <dgm:prSet presAssocID="{E1564C70-DC17-40BB-9F82-F0752D561FB5}" presName="imagNode" presStyleLbl="fgImgPlace1" presStyleIdx="0" presStyleCnt="2" custScaleX="101023" custScaleY="136682" custLinFactNeighborX="-205" custLinFactNeighborY="-196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91B39D0D-1867-4549-BE51-19803E1CAB0A}" type="pres">
      <dgm:prSet presAssocID="{8C906315-ABE3-4D1E-AC45-799215D5C59E}" presName="sibTrans" presStyleLbl="sibTrans2D1" presStyleIdx="0" presStyleCnt="0"/>
      <dgm:spPr/>
      <dgm:t>
        <a:bodyPr/>
        <a:lstStyle/>
        <a:p>
          <a:pPr latinLnBrk="1"/>
          <a:endParaRPr lang="ko-KR" altLang="en-US"/>
        </a:p>
      </dgm:t>
    </dgm:pt>
    <dgm:pt modelId="{3E53DB4D-9B0C-463F-A4F6-0A104A0B6515}" type="pres">
      <dgm:prSet presAssocID="{E1F6FB5D-066E-460B-828D-BA387FB784F1}" presName="compNode" presStyleCnt="0"/>
      <dgm:spPr/>
    </dgm:pt>
    <dgm:pt modelId="{458C7CD9-E2CD-4197-BB15-662A6BC16EB2}" type="pres">
      <dgm:prSet presAssocID="{E1F6FB5D-066E-460B-828D-BA387FB784F1}" presName="node" presStyleLbl="node1" presStyleIdx="1" presStyleCnt="2" custScaleY="8973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D68D44D-CD6B-44F5-9D03-2CF6C3074B76}" type="pres">
      <dgm:prSet presAssocID="{E1F6FB5D-066E-460B-828D-BA387FB784F1}" presName="invisiNode" presStyleLbl="node1" presStyleIdx="1" presStyleCnt="2"/>
      <dgm:spPr/>
    </dgm:pt>
    <dgm:pt modelId="{E37BAD81-FCC2-438D-824D-B1D59A662AFA}" type="pres">
      <dgm:prSet presAssocID="{E1F6FB5D-066E-460B-828D-BA387FB784F1}" presName="imagNode" presStyleLbl="fgImgPlace1" presStyleIdx="1" presStyleCnt="2" custScaleX="101976" custScaleY="136754" custLinFactNeighborX="-1501" custLinFactNeighborY="-271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</dgm:ptLst>
  <dgm:cxnLst>
    <dgm:cxn modelId="{245E6FB7-D62C-4E7B-B572-7AE18BDDAFE0}" srcId="{0A9CF850-5BFD-4B33-8191-DA2956A894BD}" destId="{E1564C70-DC17-40BB-9F82-F0752D561FB5}" srcOrd="0" destOrd="0" parTransId="{A01FCE6D-475E-466F-9D12-4343E282091A}" sibTransId="{8C906315-ABE3-4D1E-AC45-799215D5C59E}"/>
    <dgm:cxn modelId="{34111EC3-C71C-4208-BC5F-09243C687BED}" type="presOf" srcId="{0A9CF850-5BFD-4B33-8191-DA2956A894BD}" destId="{582AE562-2A71-4E4B-B982-578B82DFB5CE}" srcOrd="0" destOrd="0" presId="urn:microsoft.com/office/officeart/2005/8/layout/pList2"/>
    <dgm:cxn modelId="{08016F22-0180-419C-87A1-FE15AB11EA2B}" type="presOf" srcId="{E1564C70-DC17-40BB-9F82-F0752D561FB5}" destId="{07EEEAEF-9281-4D56-AA96-5A1604BDE99B}" srcOrd="0" destOrd="0" presId="urn:microsoft.com/office/officeart/2005/8/layout/pList2"/>
    <dgm:cxn modelId="{9CF1D605-EEC9-4439-8238-1EA8026EE8B7}" type="presOf" srcId="{8C906315-ABE3-4D1E-AC45-799215D5C59E}" destId="{91B39D0D-1867-4549-BE51-19803E1CAB0A}" srcOrd="0" destOrd="0" presId="urn:microsoft.com/office/officeart/2005/8/layout/pList2"/>
    <dgm:cxn modelId="{CB4CB634-E880-44ED-A149-E89EB3A67BE3}" type="presOf" srcId="{E1F6FB5D-066E-460B-828D-BA387FB784F1}" destId="{458C7CD9-E2CD-4197-BB15-662A6BC16EB2}" srcOrd="0" destOrd="0" presId="urn:microsoft.com/office/officeart/2005/8/layout/pList2"/>
    <dgm:cxn modelId="{DD81B754-1BA2-485D-8C48-007BB5DAE2A1}" srcId="{0A9CF850-5BFD-4B33-8191-DA2956A894BD}" destId="{E1F6FB5D-066E-460B-828D-BA387FB784F1}" srcOrd="1" destOrd="0" parTransId="{62A53036-5564-4B1D-9C63-EF38F3C21901}" sibTransId="{D3DCFF5F-958C-4E27-90D4-D5B0787297B3}"/>
    <dgm:cxn modelId="{31D3C501-2290-4646-8D2C-87627557E353}" type="presParOf" srcId="{582AE562-2A71-4E4B-B982-578B82DFB5CE}" destId="{A88FD22C-7785-4051-98BE-F03869AA3C3A}" srcOrd="0" destOrd="0" presId="urn:microsoft.com/office/officeart/2005/8/layout/pList2"/>
    <dgm:cxn modelId="{A1716EDE-257D-457A-A4A5-2A78537825D1}" type="presParOf" srcId="{582AE562-2A71-4E4B-B982-578B82DFB5CE}" destId="{1829B878-F5D0-4CB3-B365-585B7AAEAB17}" srcOrd="1" destOrd="0" presId="urn:microsoft.com/office/officeart/2005/8/layout/pList2"/>
    <dgm:cxn modelId="{06D153D5-C3C1-45F4-8F22-C6C7CDF80369}" type="presParOf" srcId="{1829B878-F5D0-4CB3-B365-585B7AAEAB17}" destId="{E2FD5DBC-DA73-4C9E-9370-8A6553342D48}" srcOrd="0" destOrd="0" presId="urn:microsoft.com/office/officeart/2005/8/layout/pList2"/>
    <dgm:cxn modelId="{B7DA67E7-E319-4DC8-A7D0-8EEE5484B857}" type="presParOf" srcId="{E2FD5DBC-DA73-4C9E-9370-8A6553342D48}" destId="{07EEEAEF-9281-4D56-AA96-5A1604BDE99B}" srcOrd="0" destOrd="0" presId="urn:microsoft.com/office/officeart/2005/8/layout/pList2"/>
    <dgm:cxn modelId="{7783BB17-FF01-430E-8A40-0F8E5CAB5ABF}" type="presParOf" srcId="{E2FD5DBC-DA73-4C9E-9370-8A6553342D48}" destId="{93FB869F-ABC1-438F-8B58-505E01F44869}" srcOrd="1" destOrd="0" presId="urn:microsoft.com/office/officeart/2005/8/layout/pList2"/>
    <dgm:cxn modelId="{ACA82961-4105-484A-914C-0535497087CF}" type="presParOf" srcId="{E2FD5DBC-DA73-4C9E-9370-8A6553342D48}" destId="{256BF57F-5842-4254-A310-5AB077A2B90D}" srcOrd="2" destOrd="0" presId="urn:microsoft.com/office/officeart/2005/8/layout/pList2"/>
    <dgm:cxn modelId="{2D8FC78E-FB8C-4338-9E56-6BD701AE42DC}" type="presParOf" srcId="{1829B878-F5D0-4CB3-B365-585B7AAEAB17}" destId="{91B39D0D-1867-4549-BE51-19803E1CAB0A}" srcOrd="1" destOrd="0" presId="urn:microsoft.com/office/officeart/2005/8/layout/pList2"/>
    <dgm:cxn modelId="{578F9E4D-F07D-4177-BA2C-6A84FC41FC52}" type="presParOf" srcId="{1829B878-F5D0-4CB3-B365-585B7AAEAB17}" destId="{3E53DB4D-9B0C-463F-A4F6-0A104A0B6515}" srcOrd="2" destOrd="0" presId="urn:microsoft.com/office/officeart/2005/8/layout/pList2"/>
    <dgm:cxn modelId="{10E55785-7503-4E1B-8FD6-A1A24727089B}" type="presParOf" srcId="{3E53DB4D-9B0C-463F-A4F6-0A104A0B6515}" destId="{458C7CD9-E2CD-4197-BB15-662A6BC16EB2}" srcOrd="0" destOrd="0" presId="urn:microsoft.com/office/officeart/2005/8/layout/pList2"/>
    <dgm:cxn modelId="{837E69DC-1F22-48E2-AEAE-BE9BE8F0A1CB}" type="presParOf" srcId="{3E53DB4D-9B0C-463F-A4F6-0A104A0B6515}" destId="{DD68D44D-CD6B-44F5-9D03-2CF6C3074B76}" srcOrd="1" destOrd="0" presId="urn:microsoft.com/office/officeart/2005/8/layout/pList2"/>
    <dgm:cxn modelId="{04B0A9F6-38A6-40C1-AA9A-222448923A67}" type="presParOf" srcId="{3E53DB4D-9B0C-463F-A4F6-0A104A0B6515}" destId="{E37BAD81-FCC2-438D-824D-B1D59A662AFA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B2E962-3382-4D88-9CF8-2ED41104625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9DE171B4-D457-488C-9B06-C092A84E558C}">
      <dgm:prSet phldrT="[텍스트]"/>
      <dgm:spPr/>
      <dgm:t>
        <a:bodyPr/>
        <a:lstStyle/>
        <a:p>
          <a:pPr latinLnBrk="1"/>
          <a:r>
            <a:rPr lang="en-US" altLang="ko-KR" dirty="0" smtClean="0"/>
            <a:t>Step 1.</a:t>
          </a:r>
          <a:endParaRPr lang="ko-KR" altLang="en-US" dirty="0"/>
        </a:p>
      </dgm:t>
    </dgm:pt>
    <dgm:pt modelId="{69534CEA-427C-4183-928E-7C1764F64E63}" type="parTrans" cxnId="{5D2E7906-949D-4C66-A7D0-789DCBA7CC6F}">
      <dgm:prSet/>
      <dgm:spPr/>
      <dgm:t>
        <a:bodyPr/>
        <a:lstStyle/>
        <a:p>
          <a:pPr latinLnBrk="1"/>
          <a:endParaRPr lang="ko-KR" altLang="en-US"/>
        </a:p>
      </dgm:t>
    </dgm:pt>
    <dgm:pt modelId="{80F4DDB3-BA57-4628-90E3-9323B75EB025}" type="sibTrans" cxnId="{5D2E7906-949D-4C66-A7D0-789DCBA7CC6F}">
      <dgm:prSet/>
      <dgm:spPr/>
      <dgm:t>
        <a:bodyPr/>
        <a:lstStyle/>
        <a:p>
          <a:pPr latinLnBrk="1"/>
          <a:endParaRPr lang="ko-KR" altLang="en-US"/>
        </a:p>
      </dgm:t>
    </dgm:pt>
    <dgm:pt modelId="{BD527162-8300-4B61-81A6-D78FCF154388}">
      <dgm:prSet phldrT="[텍스트]"/>
      <dgm:spPr/>
      <dgm:t>
        <a:bodyPr/>
        <a:lstStyle/>
        <a:p>
          <a:pPr latinLnBrk="1"/>
          <a:r>
            <a:rPr lang="ko-KR" altLang="en-US" dirty="0" smtClean="0"/>
            <a:t>구비서류를 지참 후 관할환경본부</a:t>
          </a:r>
          <a:r>
            <a:rPr lang="en-US" altLang="ko-KR" dirty="0" smtClean="0"/>
            <a:t>, </a:t>
          </a:r>
          <a:r>
            <a:rPr lang="ko-KR" altLang="en-US" dirty="0" smtClean="0"/>
            <a:t>지사로 방문</a:t>
          </a:r>
          <a:r>
            <a:rPr lang="en-US" altLang="ko-KR" dirty="0" smtClean="0"/>
            <a:t>(</a:t>
          </a:r>
          <a:r>
            <a:rPr lang="ko-KR" altLang="en-US" dirty="0" smtClean="0"/>
            <a:t>대면발급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1EB007AF-324F-471A-88C6-8A3AF7577E83}" type="parTrans" cxnId="{35048334-1FAF-42FC-A3ED-BFDBBF430970}">
      <dgm:prSet/>
      <dgm:spPr/>
      <dgm:t>
        <a:bodyPr/>
        <a:lstStyle/>
        <a:p>
          <a:pPr latinLnBrk="1"/>
          <a:endParaRPr lang="ko-KR" altLang="en-US"/>
        </a:p>
      </dgm:t>
    </dgm:pt>
    <dgm:pt modelId="{F500F163-10C2-4144-BB27-7CF10540EE46}" type="sibTrans" cxnId="{35048334-1FAF-42FC-A3ED-BFDBBF430970}">
      <dgm:prSet/>
      <dgm:spPr/>
      <dgm:t>
        <a:bodyPr/>
        <a:lstStyle/>
        <a:p>
          <a:pPr latinLnBrk="1"/>
          <a:endParaRPr lang="ko-KR" altLang="en-US"/>
        </a:p>
      </dgm:t>
    </dgm:pt>
    <dgm:pt modelId="{526C1552-63F5-46E5-BA5C-176D87FC079F}">
      <dgm:prSet phldrT="[텍스트]"/>
      <dgm:spPr/>
      <dgm:t>
        <a:bodyPr/>
        <a:lstStyle/>
        <a:p>
          <a:pPr latinLnBrk="1"/>
          <a:r>
            <a:rPr lang="ko-KR" altLang="en-US" dirty="0" smtClean="0"/>
            <a:t>발급 처리 후 </a:t>
          </a:r>
          <a:r>
            <a:rPr lang="ko-KR" altLang="en-US" dirty="0" err="1" smtClean="0"/>
            <a:t>올바로시스템</a:t>
          </a:r>
          <a:r>
            <a:rPr lang="ko-KR" altLang="en-US" dirty="0" smtClean="0"/>
            <a:t> 로그인</a:t>
          </a:r>
          <a:endParaRPr lang="ko-KR" altLang="en-US" dirty="0"/>
        </a:p>
      </dgm:t>
    </dgm:pt>
    <dgm:pt modelId="{0D6B82AF-47A7-4B24-BD2F-DAC09D58B167}" type="parTrans" cxnId="{544F7162-9044-4FBD-9749-7596811BCB14}">
      <dgm:prSet/>
      <dgm:spPr/>
      <dgm:t>
        <a:bodyPr/>
        <a:lstStyle/>
        <a:p>
          <a:pPr latinLnBrk="1"/>
          <a:endParaRPr lang="ko-KR" altLang="en-US"/>
        </a:p>
      </dgm:t>
    </dgm:pt>
    <dgm:pt modelId="{0D01277E-BD71-4AE2-8D60-763684AA99B2}" type="sibTrans" cxnId="{544F7162-9044-4FBD-9749-7596811BCB14}">
      <dgm:prSet/>
      <dgm:spPr/>
      <dgm:t>
        <a:bodyPr/>
        <a:lstStyle/>
        <a:p>
          <a:pPr latinLnBrk="1"/>
          <a:endParaRPr lang="ko-KR" altLang="en-US"/>
        </a:p>
      </dgm:t>
    </dgm:pt>
    <dgm:pt modelId="{9161EBC4-51EB-4E93-9E4E-F2C52AC6A2ED}">
      <dgm:prSet phldrT="[텍스트]"/>
      <dgm:spPr/>
      <dgm:t>
        <a:bodyPr/>
        <a:lstStyle/>
        <a:p>
          <a:pPr latinLnBrk="1"/>
          <a:r>
            <a:rPr lang="en-US" altLang="ko-KR" dirty="0" smtClean="0"/>
            <a:t>Step 3.</a:t>
          </a:r>
          <a:endParaRPr lang="ko-KR" altLang="en-US" dirty="0"/>
        </a:p>
      </dgm:t>
    </dgm:pt>
    <dgm:pt modelId="{4471FA71-0621-4098-80AC-9E057AC98C1A}" type="parTrans" cxnId="{85B00462-0748-416C-A5DA-022530F88408}">
      <dgm:prSet/>
      <dgm:spPr/>
      <dgm:t>
        <a:bodyPr/>
        <a:lstStyle/>
        <a:p>
          <a:pPr latinLnBrk="1"/>
          <a:endParaRPr lang="ko-KR" altLang="en-US"/>
        </a:p>
      </dgm:t>
    </dgm:pt>
    <dgm:pt modelId="{1764CB19-641A-47B8-BAEF-B8DF5C1AF1A9}" type="sibTrans" cxnId="{85B00462-0748-416C-A5DA-022530F88408}">
      <dgm:prSet/>
      <dgm:spPr/>
      <dgm:t>
        <a:bodyPr/>
        <a:lstStyle/>
        <a:p>
          <a:pPr latinLnBrk="1"/>
          <a:endParaRPr lang="ko-KR" altLang="en-US"/>
        </a:p>
      </dgm:t>
    </dgm:pt>
    <dgm:pt modelId="{23026989-2DE2-48AC-8018-2E0A1B037305}">
      <dgm:prSet phldrT="[텍스트]"/>
      <dgm:spPr/>
      <dgm:t>
        <a:bodyPr/>
        <a:lstStyle/>
        <a:p>
          <a:pPr latinLnBrk="1"/>
          <a:r>
            <a:rPr lang="en-US" altLang="ko-KR" dirty="0" smtClean="0"/>
            <a:t>[</a:t>
          </a:r>
          <a:r>
            <a:rPr lang="ko-KR" altLang="en-US" dirty="0" smtClean="0"/>
            <a:t>기초정보관리</a:t>
          </a:r>
          <a:r>
            <a:rPr lang="en-US" altLang="ko-KR" dirty="0" smtClean="0"/>
            <a:t>] -&gt; [</a:t>
          </a:r>
          <a:r>
            <a:rPr lang="ko-KR" altLang="en-US" dirty="0" smtClean="0"/>
            <a:t>전자인증서 클릭</a:t>
          </a:r>
          <a:r>
            <a:rPr lang="en-US" altLang="ko-KR" dirty="0" smtClean="0"/>
            <a:t>] -&gt; [</a:t>
          </a:r>
          <a:r>
            <a:rPr lang="ko-KR" altLang="en-US" dirty="0" smtClean="0"/>
            <a:t>인증서발급요청</a:t>
          </a:r>
          <a:r>
            <a:rPr lang="en-US" altLang="ko-KR" dirty="0" smtClean="0"/>
            <a:t>] </a:t>
          </a:r>
          <a:r>
            <a:rPr lang="ko-KR" altLang="en-US" dirty="0" smtClean="0"/>
            <a:t>클릭</a:t>
          </a:r>
          <a:endParaRPr lang="ko-KR" altLang="en-US" dirty="0"/>
        </a:p>
      </dgm:t>
    </dgm:pt>
    <dgm:pt modelId="{D86C29FC-85A5-4423-A399-03A1CE2C8529}" type="parTrans" cxnId="{660CE8A1-2E7F-4D6E-B851-151108E930B1}">
      <dgm:prSet/>
      <dgm:spPr/>
      <dgm:t>
        <a:bodyPr/>
        <a:lstStyle/>
        <a:p>
          <a:pPr latinLnBrk="1"/>
          <a:endParaRPr lang="ko-KR" altLang="en-US"/>
        </a:p>
      </dgm:t>
    </dgm:pt>
    <dgm:pt modelId="{FAB2AAB7-E40E-4EA1-A067-474FA61AB693}" type="sibTrans" cxnId="{660CE8A1-2E7F-4D6E-B851-151108E930B1}">
      <dgm:prSet/>
      <dgm:spPr/>
      <dgm:t>
        <a:bodyPr/>
        <a:lstStyle/>
        <a:p>
          <a:pPr latinLnBrk="1"/>
          <a:endParaRPr lang="ko-KR" altLang="en-US"/>
        </a:p>
      </dgm:t>
    </dgm:pt>
    <dgm:pt modelId="{C33A561B-C00C-48A5-A3EB-B8AECE3BBF91}">
      <dgm:prSet phldrT="[텍스트]"/>
      <dgm:spPr/>
      <dgm:t>
        <a:bodyPr/>
        <a:lstStyle/>
        <a:p>
          <a:pPr latinLnBrk="1"/>
          <a:r>
            <a:rPr lang="en-US" altLang="ko-KR" dirty="0" smtClean="0"/>
            <a:t>Step 4.</a:t>
          </a:r>
          <a:endParaRPr lang="ko-KR" altLang="en-US" dirty="0"/>
        </a:p>
      </dgm:t>
    </dgm:pt>
    <dgm:pt modelId="{BDDFE682-04CE-4FA4-B97A-E5FCC6A74DE0}" type="parTrans" cxnId="{453CC867-4A0B-4BC4-A819-8D620A022217}">
      <dgm:prSet/>
      <dgm:spPr/>
      <dgm:t>
        <a:bodyPr/>
        <a:lstStyle/>
        <a:p>
          <a:pPr latinLnBrk="1"/>
          <a:endParaRPr lang="ko-KR" altLang="en-US"/>
        </a:p>
      </dgm:t>
    </dgm:pt>
    <dgm:pt modelId="{C4F89B09-EA9D-4AA5-BA1F-AD70AB2CDE7A}" type="sibTrans" cxnId="{453CC867-4A0B-4BC4-A819-8D620A022217}">
      <dgm:prSet/>
      <dgm:spPr/>
      <dgm:t>
        <a:bodyPr/>
        <a:lstStyle/>
        <a:p>
          <a:pPr latinLnBrk="1"/>
          <a:endParaRPr lang="ko-KR" altLang="en-US"/>
        </a:p>
      </dgm:t>
    </dgm:pt>
    <dgm:pt modelId="{DDCED35F-DA78-438D-A628-6557A32D39BB}">
      <dgm:prSet phldrT="[텍스트]"/>
      <dgm:spPr/>
      <dgm:t>
        <a:bodyPr/>
        <a:lstStyle/>
        <a:p>
          <a:pPr latinLnBrk="1"/>
          <a:r>
            <a:rPr lang="en-US" altLang="ko-KR" dirty="0" smtClean="0"/>
            <a:t>Step 2.</a:t>
          </a:r>
          <a:endParaRPr lang="ko-KR" altLang="en-US" dirty="0"/>
        </a:p>
      </dgm:t>
    </dgm:pt>
    <dgm:pt modelId="{12CB84BA-951B-4198-B8F2-7DBD953F93B4}" type="parTrans" cxnId="{8DF1A4C3-878D-4202-94E0-1612FFE9CC53}">
      <dgm:prSet/>
      <dgm:spPr/>
      <dgm:t>
        <a:bodyPr/>
        <a:lstStyle/>
        <a:p>
          <a:pPr latinLnBrk="1"/>
          <a:endParaRPr lang="ko-KR" altLang="en-US"/>
        </a:p>
      </dgm:t>
    </dgm:pt>
    <dgm:pt modelId="{F42C04C6-B128-4FAB-B5DB-13981FB9AEA2}" type="sibTrans" cxnId="{8DF1A4C3-878D-4202-94E0-1612FFE9CC53}">
      <dgm:prSet/>
      <dgm:spPr/>
      <dgm:t>
        <a:bodyPr/>
        <a:lstStyle/>
        <a:p>
          <a:pPr latinLnBrk="1"/>
          <a:endParaRPr lang="ko-KR" altLang="en-US"/>
        </a:p>
      </dgm:t>
    </dgm:pt>
    <dgm:pt modelId="{5639E8C4-BFAC-4E54-9A5D-224E9B18F723}">
      <dgm:prSet phldrT="[텍스트]"/>
      <dgm:spPr/>
      <dgm:t>
        <a:bodyPr/>
        <a:lstStyle/>
        <a:p>
          <a:pPr latinLnBrk="1"/>
          <a:r>
            <a:rPr lang="en-US" altLang="ko-KR" dirty="0" smtClean="0"/>
            <a:t>Step 5.</a:t>
          </a:r>
          <a:endParaRPr lang="ko-KR" altLang="en-US" dirty="0"/>
        </a:p>
      </dgm:t>
    </dgm:pt>
    <dgm:pt modelId="{9CB7DFCA-4F4F-4E5F-90B9-C99B04818AD9}" type="parTrans" cxnId="{9F06FE0B-8A89-4F80-999C-129CF1CCAA95}">
      <dgm:prSet/>
      <dgm:spPr/>
      <dgm:t>
        <a:bodyPr/>
        <a:lstStyle/>
        <a:p>
          <a:pPr latinLnBrk="1"/>
          <a:endParaRPr lang="ko-KR" altLang="en-US"/>
        </a:p>
      </dgm:t>
    </dgm:pt>
    <dgm:pt modelId="{026CCF9F-038B-451A-8C1D-DD93083F5629}" type="sibTrans" cxnId="{9F06FE0B-8A89-4F80-999C-129CF1CCAA95}">
      <dgm:prSet/>
      <dgm:spPr/>
      <dgm:t>
        <a:bodyPr/>
        <a:lstStyle/>
        <a:p>
          <a:pPr latinLnBrk="1"/>
          <a:endParaRPr lang="ko-KR" altLang="en-US"/>
        </a:p>
      </dgm:t>
    </dgm:pt>
    <dgm:pt modelId="{1D0AE4E9-46C7-4B9A-B07B-09659D0A3342}">
      <dgm:prSet phldrT="[텍스트]"/>
      <dgm:spPr/>
      <dgm:t>
        <a:bodyPr/>
        <a:lstStyle/>
        <a:p>
          <a:pPr latinLnBrk="1"/>
          <a:r>
            <a:rPr lang="ko-KR" altLang="en-US" dirty="0" smtClean="0"/>
            <a:t>인증서 저장매체 선택 및 인증서 비밀번호 입력</a:t>
          </a:r>
          <a:endParaRPr lang="ko-KR" altLang="en-US" dirty="0"/>
        </a:p>
      </dgm:t>
    </dgm:pt>
    <dgm:pt modelId="{E516986B-F1C3-436D-8AD7-83D2BA782086}" type="parTrans" cxnId="{CA717832-74EE-4E57-A3D0-4A49AA2AC9B0}">
      <dgm:prSet/>
      <dgm:spPr/>
      <dgm:t>
        <a:bodyPr/>
        <a:lstStyle/>
        <a:p>
          <a:pPr latinLnBrk="1"/>
          <a:endParaRPr lang="ko-KR" altLang="en-US"/>
        </a:p>
      </dgm:t>
    </dgm:pt>
    <dgm:pt modelId="{15AA863F-FBB6-4AA3-B164-59F4F5AF30A6}" type="sibTrans" cxnId="{CA717832-74EE-4E57-A3D0-4A49AA2AC9B0}">
      <dgm:prSet/>
      <dgm:spPr/>
      <dgm:t>
        <a:bodyPr/>
        <a:lstStyle/>
        <a:p>
          <a:pPr latinLnBrk="1"/>
          <a:endParaRPr lang="ko-KR" altLang="en-US"/>
        </a:p>
      </dgm:t>
    </dgm:pt>
    <dgm:pt modelId="{DDE324A1-F5EB-4E69-8480-417879C247B5}">
      <dgm:prSet phldrT="[텍스트]"/>
      <dgm:spPr/>
      <dgm:t>
        <a:bodyPr/>
        <a:lstStyle/>
        <a:p>
          <a:pPr latinLnBrk="1"/>
          <a:r>
            <a:rPr lang="ko-KR" altLang="en-US" dirty="0" smtClean="0"/>
            <a:t>공인인증서 발급</a:t>
          </a:r>
          <a:endParaRPr lang="ko-KR" altLang="en-US" dirty="0"/>
        </a:p>
      </dgm:t>
    </dgm:pt>
    <dgm:pt modelId="{DE723B10-ED84-4890-BCBC-E128D8492AE4}" type="parTrans" cxnId="{4C1DC341-0742-45B3-8BC7-5EAB1E7DD0FE}">
      <dgm:prSet/>
      <dgm:spPr/>
      <dgm:t>
        <a:bodyPr/>
        <a:lstStyle/>
        <a:p>
          <a:pPr latinLnBrk="1"/>
          <a:endParaRPr lang="ko-KR" altLang="en-US"/>
        </a:p>
      </dgm:t>
    </dgm:pt>
    <dgm:pt modelId="{A3A54F39-0A0E-4F9C-848D-181F929BCC82}" type="sibTrans" cxnId="{4C1DC341-0742-45B3-8BC7-5EAB1E7DD0FE}">
      <dgm:prSet/>
      <dgm:spPr/>
      <dgm:t>
        <a:bodyPr/>
        <a:lstStyle/>
        <a:p>
          <a:pPr latinLnBrk="1"/>
          <a:endParaRPr lang="ko-KR" altLang="en-US"/>
        </a:p>
      </dgm:t>
    </dgm:pt>
    <dgm:pt modelId="{CC9AB71B-62E9-45FB-A739-2E27948FF1E7}" type="pres">
      <dgm:prSet presAssocID="{59B2E962-3382-4D88-9CF8-2ED41104625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6756DAD-3C5D-4406-801A-8B63B30FD5E8}" type="pres">
      <dgm:prSet presAssocID="{9DE171B4-D457-488C-9B06-C092A84E558C}" presName="composite" presStyleCnt="0"/>
      <dgm:spPr/>
    </dgm:pt>
    <dgm:pt modelId="{B9F9E3B1-FEBB-4FAC-89D6-EEA3A35DA6B5}" type="pres">
      <dgm:prSet presAssocID="{9DE171B4-D457-488C-9B06-C092A84E558C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D8B6E8-7325-47EB-BE18-FFD3C99FC5A6}" type="pres">
      <dgm:prSet presAssocID="{9DE171B4-D457-488C-9B06-C092A84E558C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CF1BEE2-9FDB-4691-B408-B0703160C700}" type="pres">
      <dgm:prSet presAssocID="{80F4DDB3-BA57-4628-90E3-9323B75EB025}" presName="sp" presStyleCnt="0"/>
      <dgm:spPr/>
    </dgm:pt>
    <dgm:pt modelId="{5C1C72C1-5BE8-4BD7-A05E-3FB8C3F1F203}" type="pres">
      <dgm:prSet presAssocID="{DDCED35F-DA78-438D-A628-6557A32D39BB}" presName="composite" presStyleCnt="0"/>
      <dgm:spPr/>
    </dgm:pt>
    <dgm:pt modelId="{E29E6A08-BE56-4EB7-80E0-9E4EC959D30A}" type="pres">
      <dgm:prSet presAssocID="{DDCED35F-DA78-438D-A628-6557A32D39BB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644A272-2F24-40A3-BEB0-8579CC530BBB}" type="pres">
      <dgm:prSet presAssocID="{DDCED35F-DA78-438D-A628-6557A32D39BB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736F5E0-1AA8-4BB3-BE55-87FFEDAE7C45}" type="pres">
      <dgm:prSet presAssocID="{F42C04C6-B128-4FAB-B5DB-13981FB9AEA2}" presName="sp" presStyleCnt="0"/>
      <dgm:spPr/>
    </dgm:pt>
    <dgm:pt modelId="{A81C177D-AC0A-4737-837F-EE6AD42E7886}" type="pres">
      <dgm:prSet presAssocID="{9161EBC4-51EB-4E93-9E4E-F2C52AC6A2ED}" presName="composite" presStyleCnt="0"/>
      <dgm:spPr/>
    </dgm:pt>
    <dgm:pt modelId="{278B52D8-0832-492A-9120-74619BA7C30A}" type="pres">
      <dgm:prSet presAssocID="{9161EBC4-51EB-4E93-9E4E-F2C52AC6A2ED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1701817-EC60-43D1-A3AD-51EA0D462201}" type="pres">
      <dgm:prSet presAssocID="{9161EBC4-51EB-4E93-9E4E-F2C52AC6A2ED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0F8FA5C-5E03-4745-B3FB-29A5ACACE979}" type="pres">
      <dgm:prSet presAssocID="{1764CB19-641A-47B8-BAEF-B8DF5C1AF1A9}" presName="sp" presStyleCnt="0"/>
      <dgm:spPr/>
    </dgm:pt>
    <dgm:pt modelId="{3281E9AF-0010-40D1-830E-158C25887988}" type="pres">
      <dgm:prSet presAssocID="{C33A561B-C00C-48A5-A3EB-B8AECE3BBF91}" presName="composite" presStyleCnt="0"/>
      <dgm:spPr/>
    </dgm:pt>
    <dgm:pt modelId="{386345C7-3EC7-4C99-9EA2-46F1A905172B}" type="pres">
      <dgm:prSet presAssocID="{C33A561B-C00C-48A5-A3EB-B8AECE3BBF91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584DE70-27CA-468C-BFFA-5A4CA65179DF}" type="pres">
      <dgm:prSet presAssocID="{C33A561B-C00C-48A5-A3EB-B8AECE3BBF91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6F73A88-3741-4CB3-99C4-848E5DCCF66D}" type="pres">
      <dgm:prSet presAssocID="{C4F89B09-EA9D-4AA5-BA1F-AD70AB2CDE7A}" presName="sp" presStyleCnt="0"/>
      <dgm:spPr/>
    </dgm:pt>
    <dgm:pt modelId="{4E3A13D1-4F3E-4710-9C91-7F72CA2B9ABB}" type="pres">
      <dgm:prSet presAssocID="{5639E8C4-BFAC-4E54-9A5D-224E9B18F723}" presName="composite" presStyleCnt="0"/>
      <dgm:spPr/>
    </dgm:pt>
    <dgm:pt modelId="{3856D74C-00EB-4E9A-9267-F041D428FE80}" type="pres">
      <dgm:prSet presAssocID="{5639E8C4-BFAC-4E54-9A5D-224E9B18F723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C2EA628-DC8F-4E2F-BF4A-4BA7864802DC}" type="pres">
      <dgm:prSet presAssocID="{5639E8C4-BFAC-4E54-9A5D-224E9B18F723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C1DC341-0742-45B3-8BC7-5EAB1E7DD0FE}" srcId="{5639E8C4-BFAC-4E54-9A5D-224E9B18F723}" destId="{DDE324A1-F5EB-4E69-8480-417879C247B5}" srcOrd="0" destOrd="0" parTransId="{DE723B10-ED84-4890-BCBC-E128D8492AE4}" sibTransId="{A3A54F39-0A0E-4F9C-848D-181F929BCC82}"/>
    <dgm:cxn modelId="{9F65043B-D2BE-43FC-9F7D-83DE7F2788EB}" type="presOf" srcId="{5639E8C4-BFAC-4E54-9A5D-224E9B18F723}" destId="{3856D74C-00EB-4E9A-9267-F041D428FE80}" srcOrd="0" destOrd="0" presId="urn:microsoft.com/office/officeart/2005/8/layout/chevron2"/>
    <dgm:cxn modelId="{25DDC6F1-D98B-48BB-8A30-E08E73A8972A}" type="presOf" srcId="{1D0AE4E9-46C7-4B9A-B07B-09659D0A3342}" destId="{1584DE70-27CA-468C-BFFA-5A4CA65179DF}" srcOrd="0" destOrd="0" presId="urn:microsoft.com/office/officeart/2005/8/layout/chevron2"/>
    <dgm:cxn modelId="{660CE8A1-2E7F-4D6E-B851-151108E930B1}" srcId="{9161EBC4-51EB-4E93-9E4E-F2C52AC6A2ED}" destId="{23026989-2DE2-48AC-8018-2E0A1B037305}" srcOrd="0" destOrd="0" parTransId="{D86C29FC-85A5-4423-A399-03A1CE2C8529}" sibTransId="{FAB2AAB7-E40E-4EA1-A067-474FA61AB693}"/>
    <dgm:cxn modelId="{8DF1A4C3-878D-4202-94E0-1612FFE9CC53}" srcId="{59B2E962-3382-4D88-9CF8-2ED41104625B}" destId="{DDCED35F-DA78-438D-A628-6557A32D39BB}" srcOrd="1" destOrd="0" parTransId="{12CB84BA-951B-4198-B8F2-7DBD953F93B4}" sibTransId="{F42C04C6-B128-4FAB-B5DB-13981FB9AEA2}"/>
    <dgm:cxn modelId="{8F37FFED-0184-4472-9FBA-82C621171767}" type="presOf" srcId="{526C1552-63F5-46E5-BA5C-176D87FC079F}" destId="{F644A272-2F24-40A3-BEB0-8579CC530BBB}" srcOrd="0" destOrd="0" presId="urn:microsoft.com/office/officeart/2005/8/layout/chevron2"/>
    <dgm:cxn modelId="{924DC669-102A-4854-A789-C6925F239256}" type="presOf" srcId="{DDE324A1-F5EB-4E69-8480-417879C247B5}" destId="{0C2EA628-DC8F-4E2F-BF4A-4BA7864802DC}" srcOrd="0" destOrd="0" presId="urn:microsoft.com/office/officeart/2005/8/layout/chevron2"/>
    <dgm:cxn modelId="{6DC57776-C41F-4D57-995A-1B249D7EEBE1}" type="presOf" srcId="{9DE171B4-D457-488C-9B06-C092A84E558C}" destId="{B9F9E3B1-FEBB-4FAC-89D6-EEA3A35DA6B5}" srcOrd="0" destOrd="0" presId="urn:microsoft.com/office/officeart/2005/8/layout/chevron2"/>
    <dgm:cxn modelId="{9F06FE0B-8A89-4F80-999C-129CF1CCAA95}" srcId="{59B2E962-3382-4D88-9CF8-2ED41104625B}" destId="{5639E8C4-BFAC-4E54-9A5D-224E9B18F723}" srcOrd="4" destOrd="0" parTransId="{9CB7DFCA-4F4F-4E5F-90B9-C99B04818AD9}" sibTransId="{026CCF9F-038B-451A-8C1D-DD93083F5629}"/>
    <dgm:cxn modelId="{FD1B6B80-6538-4562-B88B-31EEC67C9A82}" type="presOf" srcId="{9161EBC4-51EB-4E93-9E4E-F2C52AC6A2ED}" destId="{278B52D8-0832-492A-9120-74619BA7C30A}" srcOrd="0" destOrd="0" presId="urn:microsoft.com/office/officeart/2005/8/layout/chevron2"/>
    <dgm:cxn modelId="{9C8AD746-16C7-4336-9E21-8BFB0C945473}" type="presOf" srcId="{C33A561B-C00C-48A5-A3EB-B8AECE3BBF91}" destId="{386345C7-3EC7-4C99-9EA2-46F1A905172B}" srcOrd="0" destOrd="0" presId="urn:microsoft.com/office/officeart/2005/8/layout/chevron2"/>
    <dgm:cxn modelId="{5D2E7906-949D-4C66-A7D0-789DCBA7CC6F}" srcId="{59B2E962-3382-4D88-9CF8-2ED41104625B}" destId="{9DE171B4-D457-488C-9B06-C092A84E558C}" srcOrd="0" destOrd="0" parTransId="{69534CEA-427C-4183-928E-7C1764F64E63}" sibTransId="{80F4DDB3-BA57-4628-90E3-9323B75EB025}"/>
    <dgm:cxn modelId="{EC711DB6-9606-4852-BEBB-672E744C2A07}" type="presOf" srcId="{BD527162-8300-4B61-81A6-D78FCF154388}" destId="{99D8B6E8-7325-47EB-BE18-FFD3C99FC5A6}" srcOrd="0" destOrd="0" presId="urn:microsoft.com/office/officeart/2005/8/layout/chevron2"/>
    <dgm:cxn modelId="{98DCAE68-E33C-4DFA-8457-C0F00392BFB6}" type="presOf" srcId="{59B2E962-3382-4D88-9CF8-2ED41104625B}" destId="{CC9AB71B-62E9-45FB-A739-2E27948FF1E7}" srcOrd="0" destOrd="0" presId="urn:microsoft.com/office/officeart/2005/8/layout/chevron2"/>
    <dgm:cxn modelId="{CA717832-74EE-4E57-A3D0-4A49AA2AC9B0}" srcId="{C33A561B-C00C-48A5-A3EB-B8AECE3BBF91}" destId="{1D0AE4E9-46C7-4B9A-B07B-09659D0A3342}" srcOrd="0" destOrd="0" parTransId="{E516986B-F1C3-436D-8AD7-83D2BA782086}" sibTransId="{15AA863F-FBB6-4AA3-B164-59F4F5AF30A6}"/>
    <dgm:cxn modelId="{35048334-1FAF-42FC-A3ED-BFDBBF430970}" srcId="{9DE171B4-D457-488C-9B06-C092A84E558C}" destId="{BD527162-8300-4B61-81A6-D78FCF154388}" srcOrd="0" destOrd="0" parTransId="{1EB007AF-324F-471A-88C6-8A3AF7577E83}" sibTransId="{F500F163-10C2-4144-BB27-7CF10540EE46}"/>
    <dgm:cxn modelId="{7B43C7F1-2717-4033-8076-9DB22B486D1B}" type="presOf" srcId="{DDCED35F-DA78-438D-A628-6557A32D39BB}" destId="{E29E6A08-BE56-4EB7-80E0-9E4EC959D30A}" srcOrd="0" destOrd="0" presId="urn:microsoft.com/office/officeart/2005/8/layout/chevron2"/>
    <dgm:cxn modelId="{85B00462-0748-416C-A5DA-022530F88408}" srcId="{59B2E962-3382-4D88-9CF8-2ED41104625B}" destId="{9161EBC4-51EB-4E93-9E4E-F2C52AC6A2ED}" srcOrd="2" destOrd="0" parTransId="{4471FA71-0621-4098-80AC-9E057AC98C1A}" sibTransId="{1764CB19-641A-47B8-BAEF-B8DF5C1AF1A9}"/>
    <dgm:cxn modelId="{544F7162-9044-4FBD-9749-7596811BCB14}" srcId="{DDCED35F-DA78-438D-A628-6557A32D39BB}" destId="{526C1552-63F5-46E5-BA5C-176D87FC079F}" srcOrd="0" destOrd="0" parTransId="{0D6B82AF-47A7-4B24-BD2F-DAC09D58B167}" sibTransId="{0D01277E-BD71-4AE2-8D60-763684AA99B2}"/>
    <dgm:cxn modelId="{453CC867-4A0B-4BC4-A819-8D620A022217}" srcId="{59B2E962-3382-4D88-9CF8-2ED41104625B}" destId="{C33A561B-C00C-48A5-A3EB-B8AECE3BBF91}" srcOrd="3" destOrd="0" parTransId="{BDDFE682-04CE-4FA4-B97A-E5FCC6A74DE0}" sibTransId="{C4F89B09-EA9D-4AA5-BA1F-AD70AB2CDE7A}"/>
    <dgm:cxn modelId="{B2ADF05B-2B6A-4E31-B8C6-E84FE73018DA}" type="presOf" srcId="{23026989-2DE2-48AC-8018-2E0A1B037305}" destId="{F1701817-EC60-43D1-A3AD-51EA0D462201}" srcOrd="0" destOrd="0" presId="urn:microsoft.com/office/officeart/2005/8/layout/chevron2"/>
    <dgm:cxn modelId="{40FBCA5E-6A46-46F0-9D35-B085DE2E976D}" type="presParOf" srcId="{CC9AB71B-62E9-45FB-A739-2E27948FF1E7}" destId="{96756DAD-3C5D-4406-801A-8B63B30FD5E8}" srcOrd="0" destOrd="0" presId="urn:microsoft.com/office/officeart/2005/8/layout/chevron2"/>
    <dgm:cxn modelId="{FB75C154-ED77-40C0-A230-F330845A83DB}" type="presParOf" srcId="{96756DAD-3C5D-4406-801A-8B63B30FD5E8}" destId="{B9F9E3B1-FEBB-4FAC-89D6-EEA3A35DA6B5}" srcOrd="0" destOrd="0" presId="urn:microsoft.com/office/officeart/2005/8/layout/chevron2"/>
    <dgm:cxn modelId="{D027B2A1-EAB9-44EF-A9D6-DA1AA6C3C317}" type="presParOf" srcId="{96756DAD-3C5D-4406-801A-8B63B30FD5E8}" destId="{99D8B6E8-7325-47EB-BE18-FFD3C99FC5A6}" srcOrd="1" destOrd="0" presId="urn:microsoft.com/office/officeart/2005/8/layout/chevron2"/>
    <dgm:cxn modelId="{01FFCAD2-EC98-4116-B406-7EC96FC200D4}" type="presParOf" srcId="{CC9AB71B-62E9-45FB-A739-2E27948FF1E7}" destId="{9CF1BEE2-9FDB-4691-B408-B0703160C700}" srcOrd="1" destOrd="0" presId="urn:microsoft.com/office/officeart/2005/8/layout/chevron2"/>
    <dgm:cxn modelId="{127CC040-8DEF-4014-88B8-2D0FA56A6A5E}" type="presParOf" srcId="{CC9AB71B-62E9-45FB-A739-2E27948FF1E7}" destId="{5C1C72C1-5BE8-4BD7-A05E-3FB8C3F1F203}" srcOrd="2" destOrd="0" presId="urn:microsoft.com/office/officeart/2005/8/layout/chevron2"/>
    <dgm:cxn modelId="{ABE23FDE-748D-40B6-B7E9-9C4F14D27C3F}" type="presParOf" srcId="{5C1C72C1-5BE8-4BD7-A05E-3FB8C3F1F203}" destId="{E29E6A08-BE56-4EB7-80E0-9E4EC959D30A}" srcOrd="0" destOrd="0" presId="urn:microsoft.com/office/officeart/2005/8/layout/chevron2"/>
    <dgm:cxn modelId="{EBC9970C-DC7A-42CE-BF33-805672614C3F}" type="presParOf" srcId="{5C1C72C1-5BE8-4BD7-A05E-3FB8C3F1F203}" destId="{F644A272-2F24-40A3-BEB0-8579CC530BBB}" srcOrd="1" destOrd="0" presId="urn:microsoft.com/office/officeart/2005/8/layout/chevron2"/>
    <dgm:cxn modelId="{431E8ED2-E538-4AEC-A63B-EE6392437D5F}" type="presParOf" srcId="{CC9AB71B-62E9-45FB-A739-2E27948FF1E7}" destId="{1736F5E0-1AA8-4BB3-BE55-87FFEDAE7C45}" srcOrd="3" destOrd="0" presId="urn:microsoft.com/office/officeart/2005/8/layout/chevron2"/>
    <dgm:cxn modelId="{0E93AA3A-8182-4A71-A725-A1561A30E951}" type="presParOf" srcId="{CC9AB71B-62E9-45FB-A739-2E27948FF1E7}" destId="{A81C177D-AC0A-4737-837F-EE6AD42E7886}" srcOrd="4" destOrd="0" presId="urn:microsoft.com/office/officeart/2005/8/layout/chevron2"/>
    <dgm:cxn modelId="{01C5CA72-441D-49A3-B8E5-3D255E658B8F}" type="presParOf" srcId="{A81C177D-AC0A-4737-837F-EE6AD42E7886}" destId="{278B52D8-0832-492A-9120-74619BA7C30A}" srcOrd="0" destOrd="0" presId="urn:microsoft.com/office/officeart/2005/8/layout/chevron2"/>
    <dgm:cxn modelId="{089EFA5E-1BF2-4300-84D6-904FEE388061}" type="presParOf" srcId="{A81C177D-AC0A-4737-837F-EE6AD42E7886}" destId="{F1701817-EC60-43D1-A3AD-51EA0D462201}" srcOrd="1" destOrd="0" presId="urn:microsoft.com/office/officeart/2005/8/layout/chevron2"/>
    <dgm:cxn modelId="{8356AA29-F37B-4D48-9926-AD2590D50149}" type="presParOf" srcId="{CC9AB71B-62E9-45FB-A739-2E27948FF1E7}" destId="{70F8FA5C-5E03-4745-B3FB-29A5ACACE979}" srcOrd="5" destOrd="0" presId="urn:microsoft.com/office/officeart/2005/8/layout/chevron2"/>
    <dgm:cxn modelId="{5BF12017-6586-4BE6-888B-B2F1925196D6}" type="presParOf" srcId="{CC9AB71B-62E9-45FB-A739-2E27948FF1E7}" destId="{3281E9AF-0010-40D1-830E-158C25887988}" srcOrd="6" destOrd="0" presId="urn:microsoft.com/office/officeart/2005/8/layout/chevron2"/>
    <dgm:cxn modelId="{40C210CB-CFC6-4A42-B1C6-533D39F450CF}" type="presParOf" srcId="{3281E9AF-0010-40D1-830E-158C25887988}" destId="{386345C7-3EC7-4C99-9EA2-46F1A905172B}" srcOrd="0" destOrd="0" presId="urn:microsoft.com/office/officeart/2005/8/layout/chevron2"/>
    <dgm:cxn modelId="{C401CDE8-BC4A-4DCB-92BB-ABF722EE9A6A}" type="presParOf" srcId="{3281E9AF-0010-40D1-830E-158C25887988}" destId="{1584DE70-27CA-468C-BFFA-5A4CA65179DF}" srcOrd="1" destOrd="0" presId="urn:microsoft.com/office/officeart/2005/8/layout/chevron2"/>
    <dgm:cxn modelId="{E84A2EAC-9109-4820-9168-CA625868F5F6}" type="presParOf" srcId="{CC9AB71B-62E9-45FB-A739-2E27948FF1E7}" destId="{06F73A88-3741-4CB3-99C4-848E5DCCF66D}" srcOrd="7" destOrd="0" presId="urn:microsoft.com/office/officeart/2005/8/layout/chevron2"/>
    <dgm:cxn modelId="{FD710DAB-9E44-4290-947D-FB13820F4606}" type="presParOf" srcId="{CC9AB71B-62E9-45FB-A739-2E27948FF1E7}" destId="{4E3A13D1-4F3E-4710-9C91-7F72CA2B9ABB}" srcOrd="8" destOrd="0" presId="urn:microsoft.com/office/officeart/2005/8/layout/chevron2"/>
    <dgm:cxn modelId="{A1FDA80F-0751-4F9C-8C00-01810739DA48}" type="presParOf" srcId="{4E3A13D1-4F3E-4710-9C91-7F72CA2B9ABB}" destId="{3856D74C-00EB-4E9A-9267-F041D428FE80}" srcOrd="0" destOrd="0" presId="urn:microsoft.com/office/officeart/2005/8/layout/chevron2"/>
    <dgm:cxn modelId="{848D09B5-ABF0-421D-B0E6-101AE0CACBDB}" type="presParOf" srcId="{4E3A13D1-4F3E-4710-9C91-7F72CA2B9ABB}" destId="{0C2EA628-DC8F-4E2F-BF4A-4BA7864802D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17E6C6-B3DF-47F5-854F-A2F13B827E6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4FFEB99-C775-4D11-9894-237F3ED1A068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대표자</a:t>
          </a:r>
          <a:endParaRPr lang="ko-KR" altLang="en-US" sz="1800" dirty="0"/>
        </a:p>
      </dgm:t>
    </dgm:pt>
    <dgm:pt modelId="{BA1F3C75-5D18-4B13-97E4-E5E5359A9708}" type="parTrans" cxnId="{505FA1CB-212D-4EBC-986F-24EA61BE471C}">
      <dgm:prSet/>
      <dgm:spPr/>
      <dgm:t>
        <a:bodyPr/>
        <a:lstStyle/>
        <a:p>
          <a:pPr latinLnBrk="1"/>
          <a:endParaRPr lang="ko-KR" altLang="en-US"/>
        </a:p>
      </dgm:t>
    </dgm:pt>
    <dgm:pt modelId="{C38B12B9-C598-4193-98EA-57D234AFEBBE}" type="sibTrans" cxnId="{505FA1CB-212D-4EBC-986F-24EA61BE471C}">
      <dgm:prSet/>
      <dgm:spPr/>
      <dgm:t>
        <a:bodyPr/>
        <a:lstStyle/>
        <a:p>
          <a:pPr latinLnBrk="1"/>
          <a:endParaRPr lang="ko-KR" altLang="en-US"/>
        </a:p>
      </dgm:t>
    </dgm:pt>
    <dgm:pt modelId="{AE88F34C-7B0E-409B-82D3-11BE413B6965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인증서 신청서 </a:t>
          </a:r>
          <a:r>
            <a:rPr lang="en-US" altLang="ko-KR" sz="1800" dirty="0" smtClean="0"/>
            <a:t>1</a:t>
          </a:r>
          <a:r>
            <a:rPr lang="ko-KR" altLang="en-US" sz="1800" dirty="0" smtClean="0"/>
            <a:t>부</a:t>
          </a:r>
          <a:r>
            <a:rPr lang="en-US" altLang="ko-KR" sz="1800" dirty="0" smtClean="0"/>
            <a:t>(</a:t>
          </a:r>
          <a:r>
            <a:rPr lang="ko-KR" altLang="en-US" sz="1800" dirty="0" smtClean="0"/>
            <a:t>대표자 자필서명</a:t>
          </a:r>
          <a:r>
            <a:rPr lang="en-US" altLang="ko-KR" sz="1800" dirty="0" smtClean="0"/>
            <a:t>)</a:t>
          </a:r>
          <a:endParaRPr lang="ko-KR" altLang="en-US" sz="1800" dirty="0"/>
        </a:p>
      </dgm:t>
    </dgm:pt>
    <dgm:pt modelId="{71FD96A5-269E-4A7F-A811-A95F0B8032F3}" type="parTrans" cxnId="{B86E0854-BE0A-486F-A27F-226553A11C66}">
      <dgm:prSet/>
      <dgm:spPr/>
      <dgm:t>
        <a:bodyPr/>
        <a:lstStyle/>
        <a:p>
          <a:pPr latinLnBrk="1"/>
          <a:endParaRPr lang="ko-KR" altLang="en-US"/>
        </a:p>
      </dgm:t>
    </dgm:pt>
    <dgm:pt modelId="{5C3B9A27-6A59-47AD-94C7-00F722567F37}" type="sibTrans" cxnId="{B86E0854-BE0A-486F-A27F-226553A11C66}">
      <dgm:prSet/>
      <dgm:spPr/>
      <dgm:t>
        <a:bodyPr/>
        <a:lstStyle/>
        <a:p>
          <a:pPr latinLnBrk="1"/>
          <a:endParaRPr lang="ko-KR" altLang="en-US"/>
        </a:p>
      </dgm:t>
    </dgm:pt>
    <dgm:pt modelId="{B24BE9D7-8FBB-449B-BA4E-CB3CAF2D4FED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대리인</a:t>
          </a:r>
          <a:endParaRPr lang="ko-KR" altLang="en-US" sz="1800" dirty="0"/>
        </a:p>
      </dgm:t>
    </dgm:pt>
    <dgm:pt modelId="{B3B76346-DA50-4251-BF0A-5EE4AA941C73}" type="parTrans" cxnId="{A67E4672-89E6-4A2C-BE9B-8B8E3FF5340A}">
      <dgm:prSet/>
      <dgm:spPr/>
      <dgm:t>
        <a:bodyPr/>
        <a:lstStyle/>
        <a:p>
          <a:pPr latinLnBrk="1"/>
          <a:endParaRPr lang="ko-KR" altLang="en-US"/>
        </a:p>
      </dgm:t>
    </dgm:pt>
    <dgm:pt modelId="{678CAE02-67B5-4254-871A-216FA4A3CE57}" type="sibTrans" cxnId="{A67E4672-89E6-4A2C-BE9B-8B8E3FF5340A}">
      <dgm:prSet/>
      <dgm:spPr/>
      <dgm:t>
        <a:bodyPr/>
        <a:lstStyle/>
        <a:p>
          <a:pPr latinLnBrk="1"/>
          <a:endParaRPr lang="ko-KR" altLang="en-US"/>
        </a:p>
      </dgm:t>
    </dgm:pt>
    <dgm:pt modelId="{86DA32B1-2857-4151-8077-9DA7EDC04941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인증서 신청서 </a:t>
          </a:r>
          <a:r>
            <a:rPr lang="en-US" altLang="ko-KR" sz="1800" dirty="0" smtClean="0"/>
            <a:t>1</a:t>
          </a:r>
          <a:r>
            <a:rPr lang="ko-KR" altLang="en-US" sz="1800" dirty="0" smtClean="0"/>
            <a:t>부</a:t>
          </a:r>
          <a:r>
            <a:rPr lang="en-US" altLang="ko-KR" sz="1800" dirty="0" smtClean="0"/>
            <a:t>(</a:t>
          </a:r>
          <a:r>
            <a:rPr lang="ko-KR" altLang="en-US" sz="1800" dirty="0" smtClean="0"/>
            <a:t>법인 인감날인</a:t>
          </a:r>
          <a:r>
            <a:rPr lang="en-US" altLang="ko-KR" sz="1800" dirty="0" smtClean="0"/>
            <a:t>)</a:t>
          </a:r>
          <a:endParaRPr lang="ko-KR" altLang="en-US" sz="1800" dirty="0"/>
        </a:p>
      </dgm:t>
    </dgm:pt>
    <dgm:pt modelId="{CF9AF97E-6612-4FCB-93F4-611CB299D7A5}" type="parTrans" cxnId="{9E8C9D38-1086-4F21-B8DC-9CA706ACA642}">
      <dgm:prSet/>
      <dgm:spPr/>
      <dgm:t>
        <a:bodyPr/>
        <a:lstStyle/>
        <a:p>
          <a:pPr latinLnBrk="1"/>
          <a:endParaRPr lang="ko-KR" altLang="en-US"/>
        </a:p>
      </dgm:t>
    </dgm:pt>
    <dgm:pt modelId="{304ED6A8-4BE8-43B6-B0B8-5234D296B9AA}" type="sibTrans" cxnId="{9E8C9D38-1086-4F21-B8DC-9CA706ACA642}">
      <dgm:prSet/>
      <dgm:spPr/>
      <dgm:t>
        <a:bodyPr/>
        <a:lstStyle/>
        <a:p>
          <a:pPr latinLnBrk="1"/>
          <a:endParaRPr lang="ko-KR" altLang="en-US"/>
        </a:p>
      </dgm:t>
    </dgm:pt>
    <dgm:pt modelId="{7311BD42-EB16-4F20-B921-145B700A3DD3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사업자 등록증 사본 </a:t>
          </a:r>
          <a:r>
            <a:rPr lang="en-US" altLang="ko-KR" sz="1800" dirty="0" smtClean="0"/>
            <a:t>1</a:t>
          </a:r>
          <a:r>
            <a:rPr lang="ko-KR" altLang="en-US" sz="1800" dirty="0" smtClean="0"/>
            <a:t>부</a:t>
          </a:r>
          <a:endParaRPr lang="ko-KR" altLang="en-US" sz="1800" dirty="0"/>
        </a:p>
      </dgm:t>
    </dgm:pt>
    <dgm:pt modelId="{8A517084-96FF-4E66-A35A-37E5E8EB29B8}" type="parTrans" cxnId="{1C97EC6A-BD22-4B22-B841-6EA17547CB54}">
      <dgm:prSet/>
      <dgm:spPr/>
      <dgm:t>
        <a:bodyPr/>
        <a:lstStyle/>
        <a:p>
          <a:pPr latinLnBrk="1"/>
          <a:endParaRPr lang="ko-KR" altLang="en-US"/>
        </a:p>
      </dgm:t>
    </dgm:pt>
    <dgm:pt modelId="{F761C88D-C4C4-4292-97CE-CC55AA6C7F60}" type="sibTrans" cxnId="{1C97EC6A-BD22-4B22-B841-6EA17547CB54}">
      <dgm:prSet/>
      <dgm:spPr/>
      <dgm:t>
        <a:bodyPr/>
        <a:lstStyle/>
        <a:p>
          <a:pPr latinLnBrk="1"/>
          <a:endParaRPr lang="ko-KR" altLang="en-US"/>
        </a:p>
      </dgm:t>
    </dgm:pt>
    <dgm:pt modelId="{2565E4D4-A1E7-47F7-A336-91098CE62C58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대표자 신분증 사본 </a:t>
          </a:r>
          <a:r>
            <a:rPr lang="en-US" altLang="ko-KR" sz="1800" dirty="0" smtClean="0"/>
            <a:t>1</a:t>
          </a:r>
          <a:r>
            <a:rPr lang="ko-KR" altLang="en-US" sz="1800" dirty="0" smtClean="0"/>
            <a:t>부</a:t>
          </a:r>
          <a:r>
            <a:rPr lang="en-US" altLang="ko-KR" sz="1800" dirty="0" smtClean="0"/>
            <a:t>(</a:t>
          </a:r>
          <a:r>
            <a:rPr lang="ko-KR" altLang="en-US" sz="1800" dirty="0" smtClean="0"/>
            <a:t>주민등록증</a:t>
          </a:r>
          <a:r>
            <a:rPr lang="en-US" altLang="ko-KR" sz="1800" dirty="0" smtClean="0"/>
            <a:t>, </a:t>
          </a:r>
          <a:r>
            <a:rPr lang="ko-KR" altLang="en-US" sz="1800" dirty="0" smtClean="0"/>
            <a:t>운전면허증</a:t>
          </a:r>
          <a:r>
            <a:rPr lang="en-US" altLang="ko-KR" sz="1800" dirty="0" smtClean="0"/>
            <a:t>)</a:t>
          </a:r>
          <a:endParaRPr lang="ko-KR" altLang="en-US" sz="1800" dirty="0"/>
        </a:p>
      </dgm:t>
    </dgm:pt>
    <dgm:pt modelId="{27F608FD-7AD7-4EE6-A520-1822EDD1F856}" type="parTrans" cxnId="{651108AF-6C94-4822-8739-DB2FF2D2A24C}">
      <dgm:prSet/>
      <dgm:spPr/>
      <dgm:t>
        <a:bodyPr/>
        <a:lstStyle/>
        <a:p>
          <a:pPr latinLnBrk="1"/>
          <a:endParaRPr lang="ko-KR" altLang="en-US"/>
        </a:p>
      </dgm:t>
    </dgm:pt>
    <dgm:pt modelId="{4282EAAD-4F6A-4468-A319-A9ED880D1629}" type="sibTrans" cxnId="{651108AF-6C94-4822-8739-DB2FF2D2A24C}">
      <dgm:prSet/>
      <dgm:spPr/>
      <dgm:t>
        <a:bodyPr/>
        <a:lstStyle/>
        <a:p>
          <a:pPr latinLnBrk="1"/>
          <a:endParaRPr lang="ko-KR" altLang="en-US"/>
        </a:p>
      </dgm:t>
    </dgm:pt>
    <dgm:pt modelId="{8A1D0E2C-D398-4A8A-80B9-D91E5EC42E90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개인정보의 수집제공 이용동의서 </a:t>
          </a:r>
          <a:r>
            <a:rPr lang="en-US" altLang="ko-KR" sz="1800" dirty="0" smtClean="0"/>
            <a:t>1</a:t>
          </a:r>
          <a:r>
            <a:rPr lang="ko-KR" altLang="en-US" sz="1800" dirty="0" smtClean="0"/>
            <a:t>부</a:t>
          </a:r>
          <a:endParaRPr lang="ko-KR" altLang="en-US" sz="1800" dirty="0"/>
        </a:p>
      </dgm:t>
    </dgm:pt>
    <dgm:pt modelId="{B3EF7E44-B80E-4E4E-A192-B0B7B5F07058}" type="parTrans" cxnId="{2CB483B2-22D8-46D0-AE1F-87E1DC404E54}">
      <dgm:prSet/>
      <dgm:spPr/>
      <dgm:t>
        <a:bodyPr/>
        <a:lstStyle/>
        <a:p>
          <a:pPr latinLnBrk="1"/>
          <a:endParaRPr lang="ko-KR" altLang="en-US"/>
        </a:p>
      </dgm:t>
    </dgm:pt>
    <dgm:pt modelId="{5DC2CDAD-7B54-4770-A08B-71F5C676B701}" type="sibTrans" cxnId="{2CB483B2-22D8-46D0-AE1F-87E1DC404E54}">
      <dgm:prSet/>
      <dgm:spPr/>
      <dgm:t>
        <a:bodyPr/>
        <a:lstStyle/>
        <a:p>
          <a:pPr latinLnBrk="1"/>
          <a:endParaRPr lang="ko-KR" altLang="en-US"/>
        </a:p>
      </dgm:t>
    </dgm:pt>
    <dgm:pt modelId="{BC5370F3-F447-4F08-AC37-A691D6E1E5B9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사업자 등록증 사본 </a:t>
          </a:r>
          <a:r>
            <a:rPr lang="en-US" altLang="ko-KR" sz="1800" dirty="0" smtClean="0"/>
            <a:t>1</a:t>
          </a:r>
          <a:r>
            <a:rPr lang="ko-KR" altLang="en-US" sz="1800" dirty="0" smtClean="0"/>
            <a:t>부</a:t>
          </a:r>
          <a:endParaRPr lang="ko-KR" altLang="en-US" sz="1800" dirty="0"/>
        </a:p>
      </dgm:t>
    </dgm:pt>
    <dgm:pt modelId="{346339DF-EE99-4C1A-A176-E6975AA9FE26}" type="parTrans" cxnId="{A373A653-8ACC-4FAF-98D4-167920AA7117}">
      <dgm:prSet/>
      <dgm:spPr/>
      <dgm:t>
        <a:bodyPr/>
        <a:lstStyle/>
        <a:p>
          <a:pPr latinLnBrk="1"/>
          <a:endParaRPr lang="ko-KR" altLang="en-US"/>
        </a:p>
      </dgm:t>
    </dgm:pt>
    <dgm:pt modelId="{4C102C29-BDD3-4703-A1B9-76C07517DB8B}" type="sibTrans" cxnId="{A373A653-8ACC-4FAF-98D4-167920AA7117}">
      <dgm:prSet/>
      <dgm:spPr/>
      <dgm:t>
        <a:bodyPr/>
        <a:lstStyle/>
        <a:p>
          <a:pPr latinLnBrk="1"/>
          <a:endParaRPr lang="ko-KR" altLang="en-US"/>
        </a:p>
      </dgm:t>
    </dgm:pt>
    <dgm:pt modelId="{03402917-4B81-4371-9E40-52ECB15F28AD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법인 인감증명서 </a:t>
          </a:r>
          <a:r>
            <a:rPr lang="en-US" altLang="ko-KR" sz="1800" dirty="0" smtClean="0"/>
            <a:t>1</a:t>
          </a:r>
          <a:r>
            <a:rPr lang="ko-KR" altLang="en-US" sz="1800" dirty="0" smtClean="0"/>
            <a:t>부</a:t>
          </a:r>
          <a:endParaRPr lang="ko-KR" altLang="en-US" sz="1800" dirty="0"/>
        </a:p>
      </dgm:t>
    </dgm:pt>
    <dgm:pt modelId="{9C68C55F-B36B-4BB7-863A-A10AF95CBDEB}" type="parTrans" cxnId="{9557AC34-B329-405B-B7CB-5E40C9F7059D}">
      <dgm:prSet/>
      <dgm:spPr/>
      <dgm:t>
        <a:bodyPr/>
        <a:lstStyle/>
        <a:p>
          <a:pPr latinLnBrk="1"/>
          <a:endParaRPr lang="ko-KR" altLang="en-US"/>
        </a:p>
      </dgm:t>
    </dgm:pt>
    <dgm:pt modelId="{765E636D-EA0E-4018-BD80-91D786414B28}" type="sibTrans" cxnId="{9557AC34-B329-405B-B7CB-5E40C9F7059D}">
      <dgm:prSet/>
      <dgm:spPr/>
      <dgm:t>
        <a:bodyPr/>
        <a:lstStyle/>
        <a:p>
          <a:pPr latinLnBrk="1"/>
          <a:endParaRPr lang="ko-KR" altLang="en-US"/>
        </a:p>
      </dgm:t>
    </dgm:pt>
    <dgm:pt modelId="{75DBBE36-DE11-40CA-B191-08A6B58712CC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대리인 신분증 사본 </a:t>
          </a:r>
          <a:r>
            <a:rPr lang="en-US" altLang="ko-KR" sz="1800" dirty="0" smtClean="0"/>
            <a:t>1</a:t>
          </a:r>
          <a:r>
            <a:rPr lang="ko-KR" altLang="en-US" sz="1800" dirty="0" smtClean="0"/>
            <a:t>부</a:t>
          </a:r>
          <a:r>
            <a:rPr lang="en-US" altLang="ko-KR" sz="1800" dirty="0" smtClean="0"/>
            <a:t>(</a:t>
          </a:r>
          <a:r>
            <a:rPr lang="ko-KR" altLang="en-US" sz="1800" dirty="0" smtClean="0"/>
            <a:t>주민등록증</a:t>
          </a:r>
          <a:r>
            <a:rPr lang="en-US" altLang="ko-KR" sz="1800" dirty="0" smtClean="0"/>
            <a:t>, </a:t>
          </a:r>
          <a:r>
            <a:rPr lang="ko-KR" altLang="en-US" sz="1800" dirty="0" smtClean="0"/>
            <a:t>운전면허증</a:t>
          </a:r>
          <a:r>
            <a:rPr lang="en-US" altLang="ko-KR" sz="1800" dirty="0" smtClean="0"/>
            <a:t>)</a:t>
          </a:r>
          <a:endParaRPr lang="ko-KR" altLang="en-US" sz="1800" dirty="0"/>
        </a:p>
      </dgm:t>
    </dgm:pt>
    <dgm:pt modelId="{8D4D269D-8F1A-41EB-AEF2-A557C964039F}" type="parTrans" cxnId="{B3F345EB-E29A-4D5E-B4D6-CA2567621FE5}">
      <dgm:prSet/>
      <dgm:spPr/>
      <dgm:t>
        <a:bodyPr/>
        <a:lstStyle/>
        <a:p>
          <a:pPr latinLnBrk="1"/>
          <a:endParaRPr lang="ko-KR" altLang="en-US"/>
        </a:p>
      </dgm:t>
    </dgm:pt>
    <dgm:pt modelId="{F9240474-64C3-4161-A1EA-7E9D6655B33F}" type="sibTrans" cxnId="{B3F345EB-E29A-4D5E-B4D6-CA2567621FE5}">
      <dgm:prSet/>
      <dgm:spPr/>
      <dgm:t>
        <a:bodyPr/>
        <a:lstStyle/>
        <a:p>
          <a:pPr latinLnBrk="1"/>
          <a:endParaRPr lang="ko-KR" altLang="en-US"/>
        </a:p>
      </dgm:t>
    </dgm:pt>
    <dgm:pt modelId="{719FB94D-FD40-4BFD-8C4B-A3BF3590E8C2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개인정보의 수집제공 이용동의서 </a:t>
          </a:r>
          <a:r>
            <a:rPr lang="en-US" altLang="ko-KR" sz="1800" dirty="0" smtClean="0"/>
            <a:t>1</a:t>
          </a:r>
          <a:r>
            <a:rPr lang="ko-KR" altLang="en-US" sz="1800" dirty="0" smtClean="0"/>
            <a:t>부</a:t>
          </a:r>
          <a:r>
            <a:rPr lang="en-US" altLang="ko-KR" sz="1800" dirty="0" smtClean="0"/>
            <a:t>(</a:t>
          </a:r>
          <a:r>
            <a:rPr lang="ko-KR" altLang="en-US" sz="1800" dirty="0" smtClean="0"/>
            <a:t>인증서 담당자 및 대리인 자필서명</a:t>
          </a:r>
          <a:r>
            <a:rPr lang="en-US" altLang="ko-KR" sz="1800" dirty="0" smtClean="0"/>
            <a:t>)</a:t>
          </a:r>
          <a:endParaRPr lang="ko-KR" altLang="en-US" sz="1800" dirty="0"/>
        </a:p>
      </dgm:t>
    </dgm:pt>
    <dgm:pt modelId="{0A12026C-33AC-483F-AC1A-C7C0B262D732}" type="parTrans" cxnId="{7B6BB19B-3636-4AE8-964E-0B98BE8730BD}">
      <dgm:prSet/>
      <dgm:spPr/>
      <dgm:t>
        <a:bodyPr/>
        <a:lstStyle/>
        <a:p>
          <a:pPr latinLnBrk="1"/>
          <a:endParaRPr lang="ko-KR" altLang="en-US"/>
        </a:p>
      </dgm:t>
    </dgm:pt>
    <dgm:pt modelId="{1691CAAA-03FB-4749-81FD-4849240ADFD7}" type="sibTrans" cxnId="{7B6BB19B-3636-4AE8-964E-0B98BE8730BD}">
      <dgm:prSet/>
      <dgm:spPr/>
      <dgm:t>
        <a:bodyPr/>
        <a:lstStyle/>
        <a:p>
          <a:pPr latinLnBrk="1"/>
          <a:endParaRPr lang="ko-KR" altLang="en-US"/>
        </a:p>
      </dgm:t>
    </dgm:pt>
    <dgm:pt modelId="{C93079C6-B1FA-402F-88CE-03CFC7BE2C08}" type="pres">
      <dgm:prSet presAssocID="{F017E6C6-B3DF-47F5-854F-A2F13B827E6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B1FE751-9691-4DD6-A1A4-675F44556CE3}" type="pres">
      <dgm:prSet presAssocID="{F4FFEB99-C775-4D11-9894-237F3ED1A068}" presName="composite" presStyleCnt="0"/>
      <dgm:spPr/>
    </dgm:pt>
    <dgm:pt modelId="{3EF7A27A-9E5F-4E0B-9E57-49CC2DE1C95B}" type="pres">
      <dgm:prSet presAssocID="{F4FFEB99-C775-4D11-9894-237F3ED1A068}" presName="parTx" presStyleLbl="alignNode1" presStyleIdx="0" presStyleCnt="2" custLinFactNeighborX="20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1F6C754-877F-4C5C-B81E-3D21F638287A}" type="pres">
      <dgm:prSet presAssocID="{F4FFEB99-C775-4D11-9894-237F3ED1A068}" presName="desTx" presStyleLbl="alignAccFollowNode1" presStyleIdx="0" presStyleCnt="2" custLinFactNeighborX="205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5A53096-ADF6-4FB8-A0B9-9211E44B30AD}" type="pres">
      <dgm:prSet presAssocID="{C38B12B9-C598-4193-98EA-57D234AFEBBE}" presName="space" presStyleCnt="0"/>
      <dgm:spPr/>
    </dgm:pt>
    <dgm:pt modelId="{C355FB3E-5162-4665-9643-2DCC0FF85C7B}" type="pres">
      <dgm:prSet presAssocID="{B24BE9D7-8FBB-449B-BA4E-CB3CAF2D4FED}" presName="composite" presStyleCnt="0"/>
      <dgm:spPr/>
    </dgm:pt>
    <dgm:pt modelId="{A54D60BF-48A7-465F-A1E6-CA78459E00B6}" type="pres">
      <dgm:prSet presAssocID="{B24BE9D7-8FBB-449B-BA4E-CB3CAF2D4FE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732E751-43AB-40A4-AB0E-1547FE2C24E7}" type="pres">
      <dgm:prSet presAssocID="{B24BE9D7-8FBB-449B-BA4E-CB3CAF2D4FED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92965EA-631E-43D3-A149-819BE7D162AD}" type="presOf" srcId="{03402917-4B81-4371-9E40-52ECB15F28AD}" destId="{1732E751-43AB-40A4-AB0E-1547FE2C24E7}" srcOrd="0" destOrd="2" presId="urn:microsoft.com/office/officeart/2005/8/layout/hList1"/>
    <dgm:cxn modelId="{505FA1CB-212D-4EBC-986F-24EA61BE471C}" srcId="{F017E6C6-B3DF-47F5-854F-A2F13B827E64}" destId="{F4FFEB99-C775-4D11-9894-237F3ED1A068}" srcOrd="0" destOrd="0" parTransId="{BA1F3C75-5D18-4B13-97E4-E5E5359A9708}" sibTransId="{C38B12B9-C598-4193-98EA-57D234AFEBBE}"/>
    <dgm:cxn modelId="{A67E4672-89E6-4A2C-BE9B-8B8E3FF5340A}" srcId="{F017E6C6-B3DF-47F5-854F-A2F13B827E64}" destId="{B24BE9D7-8FBB-449B-BA4E-CB3CAF2D4FED}" srcOrd="1" destOrd="0" parTransId="{B3B76346-DA50-4251-BF0A-5EE4AA941C73}" sibTransId="{678CAE02-67B5-4254-871A-216FA4A3CE57}"/>
    <dgm:cxn modelId="{E185CDE4-5364-4D73-8A8B-4883181DF47E}" type="presOf" srcId="{2565E4D4-A1E7-47F7-A336-91098CE62C58}" destId="{C1F6C754-877F-4C5C-B81E-3D21F638287A}" srcOrd="0" destOrd="2" presId="urn:microsoft.com/office/officeart/2005/8/layout/hList1"/>
    <dgm:cxn modelId="{E1DC9F86-D637-4657-902A-71D47278C818}" type="presOf" srcId="{7311BD42-EB16-4F20-B921-145B700A3DD3}" destId="{C1F6C754-877F-4C5C-B81E-3D21F638287A}" srcOrd="0" destOrd="1" presId="urn:microsoft.com/office/officeart/2005/8/layout/hList1"/>
    <dgm:cxn modelId="{1C97EC6A-BD22-4B22-B841-6EA17547CB54}" srcId="{F4FFEB99-C775-4D11-9894-237F3ED1A068}" destId="{7311BD42-EB16-4F20-B921-145B700A3DD3}" srcOrd="1" destOrd="0" parTransId="{8A517084-96FF-4E66-A35A-37E5E8EB29B8}" sibTransId="{F761C88D-C4C4-4292-97CE-CC55AA6C7F60}"/>
    <dgm:cxn modelId="{9056E424-4C84-4584-9347-A5B264F0918C}" type="presOf" srcId="{AE88F34C-7B0E-409B-82D3-11BE413B6965}" destId="{C1F6C754-877F-4C5C-B81E-3D21F638287A}" srcOrd="0" destOrd="0" presId="urn:microsoft.com/office/officeart/2005/8/layout/hList1"/>
    <dgm:cxn modelId="{7B6BB19B-3636-4AE8-964E-0B98BE8730BD}" srcId="{B24BE9D7-8FBB-449B-BA4E-CB3CAF2D4FED}" destId="{719FB94D-FD40-4BFD-8C4B-A3BF3590E8C2}" srcOrd="4" destOrd="0" parTransId="{0A12026C-33AC-483F-AC1A-C7C0B262D732}" sibTransId="{1691CAAA-03FB-4749-81FD-4849240ADFD7}"/>
    <dgm:cxn modelId="{3195A944-04A7-483A-A71C-9AACA1B50176}" type="presOf" srcId="{F017E6C6-B3DF-47F5-854F-A2F13B827E64}" destId="{C93079C6-B1FA-402F-88CE-03CFC7BE2C08}" srcOrd="0" destOrd="0" presId="urn:microsoft.com/office/officeart/2005/8/layout/hList1"/>
    <dgm:cxn modelId="{651108AF-6C94-4822-8739-DB2FF2D2A24C}" srcId="{F4FFEB99-C775-4D11-9894-237F3ED1A068}" destId="{2565E4D4-A1E7-47F7-A336-91098CE62C58}" srcOrd="2" destOrd="0" parTransId="{27F608FD-7AD7-4EE6-A520-1822EDD1F856}" sibTransId="{4282EAAD-4F6A-4468-A319-A9ED880D1629}"/>
    <dgm:cxn modelId="{B3F345EB-E29A-4D5E-B4D6-CA2567621FE5}" srcId="{B24BE9D7-8FBB-449B-BA4E-CB3CAF2D4FED}" destId="{75DBBE36-DE11-40CA-B191-08A6B58712CC}" srcOrd="3" destOrd="0" parTransId="{8D4D269D-8F1A-41EB-AEF2-A557C964039F}" sibTransId="{F9240474-64C3-4161-A1EA-7E9D6655B33F}"/>
    <dgm:cxn modelId="{B86E0854-BE0A-486F-A27F-226553A11C66}" srcId="{F4FFEB99-C775-4D11-9894-237F3ED1A068}" destId="{AE88F34C-7B0E-409B-82D3-11BE413B6965}" srcOrd="0" destOrd="0" parTransId="{71FD96A5-269E-4A7F-A811-A95F0B8032F3}" sibTransId="{5C3B9A27-6A59-47AD-94C7-00F722567F37}"/>
    <dgm:cxn modelId="{9557AC34-B329-405B-B7CB-5E40C9F7059D}" srcId="{B24BE9D7-8FBB-449B-BA4E-CB3CAF2D4FED}" destId="{03402917-4B81-4371-9E40-52ECB15F28AD}" srcOrd="2" destOrd="0" parTransId="{9C68C55F-B36B-4BB7-863A-A10AF95CBDEB}" sibTransId="{765E636D-EA0E-4018-BD80-91D786414B28}"/>
    <dgm:cxn modelId="{A373A653-8ACC-4FAF-98D4-167920AA7117}" srcId="{B24BE9D7-8FBB-449B-BA4E-CB3CAF2D4FED}" destId="{BC5370F3-F447-4F08-AC37-A691D6E1E5B9}" srcOrd="1" destOrd="0" parTransId="{346339DF-EE99-4C1A-A176-E6975AA9FE26}" sibTransId="{4C102C29-BDD3-4703-A1B9-76C07517DB8B}"/>
    <dgm:cxn modelId="{2CB483B2-22D8-46D0-AE1F-87E1DC404E54}" srcId="{F4FFEB99-C775-4D11-9894-237F3ED1A068}" destId="{8A1D0E2C-D398-4A8A-80B9-D91E5EC42E90}" srcOrd="3" destOrd="0" parTransId="{B3EF7E44-B80E-4E4E-A192-B0B7B5F07058}" sibTransId="{5DC2CDAD-7B54-4770-A08B-71F5C676B701}"/>
    <dgm:cxn modelId="{9E8C9D38-1086-4F21-B8DC-9CA706ACA642}" srcId="{B24BE9D7-8FBB-449B-BA4E-CB3CAF2D4FED}" destId="{86DA32B1-2857-4151-8077-9DA7EDC04941}" srcOrd="0" destOrd="0" parTransId="{CF9AF97E-6612-4FCB-93F4-611CB299D7A5}" sibTransId="{304ED6A8-4BE8-43B6-B0B8-5234D296B9AA}"/>
    <dgm:cxn modelId="{54700504-B970-4077-B4F0-AC63D19BEE5D}" type="presOf" srcId="{BC5370F3-F447-4F08-AC37-A691D6E1E5B9}" destId="{1732E751-43AB-40A4-AB0E-1547FE2C24E7}" srcOrd="0" destOrd="1" presId="urn:microsoft.com/office/officeart/2005/8/layout/hList1"/>
    <dgm:cxn modelId="{966948DF-D092-46AD-B062-9664798CE7C2}" type="presOf" srcId="{86DA32B1-2857-4151-8077-9DA7EDC04941}" destId="{1732E751-43AB-40A4-AB0E-1547FE2C24E7}" srcOrd="0" destOrd="0" presId="urn:microsoft.com/office/officeart/2005/8/layout/hList1"/>
    <dgm:cxn modelId="{1107C96E-D9BF-4751-8640-AD0A660D4036}" type="presOf" srcId="{719FB94D-FD40-4BFD-8C4B-A3BF3590E8C2}" destId="{1732E751-43AB-40A4-AB0E-1547FE2C24E7}" srcOrd="0" destOrd="4" presId="urn:microsoft.com/office/officeart/2005/8/layout/hList1"/>
    <dgm:cxn modelId="{BEFBFE9D-8F13-422A-A129-79F64F698206}" type="presOf" srcId="{75DBBE36-DE11-40CA-B191-08A6B58712CC}" destId="{1732E751-43AB-40A4-AB0E-1547FE2C24E7}" srcOrd="0" destOrd="3" presId="urn:microsoft.com/office/officeart/2005/8/layout/hList1"/>
    <dgm:cxn modelId="{5358F79B-CD7B-418E-8814-99158189059B}" type="presOf" srcId="{8A1D0E2C-D398-4A8A-80B9-D91E5EC42E90}" destId="{C1F6C754-877F-4C5C-B81E-3D21F638287A}" srcOrd="0" destOrd="3" presId="urn:microsoft.com/office/officeart/2005/8/layout/hList1"/>
    <dgm:cxn modelId="{E1652BBB-0E39-4057-BDAB-AE2F77B548BD}" type="presOf" srcId="{F4FFEB99-C775-4D11-9894-237F3ED1A068}" destId="{3EF7A27A-9E5F-4E0B-9E57-49CC2DE1C95B}" srcOrd="0" destOrd="0" presId="urn:microsoft.com/office/officeart/2005/8/layout/hList1"/>
    <dgm:cxn modelId="{D7E6510D-AF41-4D9F-9CE1-B2D46B20D890}" type="presOf" srcId="{B24BE9D7-8FBB-449B-BA4E-CB3CAF2D4FED}" destId="{A54D60BF-48A7-465F-A1E6-CA78459E00B6}" srcOrd="0" destOrd="0" presId="urn:microsoft.com/office/officeart/2005/8/layout/hList1"/>
    <dgm:cxn modelId="{8BBCA203-B299-4C4A-B85B-C0B04742AAB5}" type="presParOf" srcId="{C93079C6-B1FA-402F-88CE-03CFC7BE2C08}" destId="{6B1FE751-9691-4DD6-A1A4-675F44556CE3}" srcOrd="0" destOrd="0" presId="urn:microsoft.com/office/officeart/2005/8/layout/hList1"/>
    <dgm:cxn modelId="{6FAA9A33-71FF-4F65-A0AE-FE249EED4914}" type="presParOf" srcId="{6B1FE751-9691-4DD6-A1A4-675F44556CE3}" destId="{3EF7A27A-9E5F-4E0B-9E57-49CC2DE1C95B}" srcOrd="0" destOrd="0" presId="urn:microsoft.com/office/officeart/2005/8/layout/hList1"/>
    <dgm:cxn modelId="{F4070DB2-9DCE-40C5-9373-7C3B8CD6A8FB}" type="presParOf" srcId="{6B1FE751-9691-4DD6-A1A4-675F44556CE3}" destId="{C1F6C754-877F-4C5C-B81E-3D21F638287A}" srcOrd="1" destOrd="0" presId="urn:microsoft.com/office/officeart/2005/8/layout/hList1"/>
    <dgm:cxn modelId="{AC8C20E8-2C96-4522-9BFB-40FC9A203F10}" type="presParOf" srcId="{C93079C6-B1FA-402F-88CE-03CFC7BE2C08}" destId="{65A53096-ADF6-4FB8-A0B9-9211E44B30AD}" srcOrd="1" destOrd="0" presId="urn:microsoft.com/office/officeart/2005/8/layout/hList1"/>
    <dgm:cxn modelId="{825F4A4B-E87A-4B11-8234-A01705A6A6A4}" type="presParOf" srcId="{C93079C6-B1FA-402F-88CE-03CFC7BE2C08}" destId="{C355FB3E-5162-4665-9643-2DCC0FF85C7B}" srcOrd="2" destOrd="0" presId="urn:microsoft.com/office/officeart/2005/8/layout/hList1"/>
    <dgm:cxn modelId="{08FFCF9D-10EE-42CE-ACAD-9DBE64F9D247}" type="presParOf" srcId="{C355FB3E-5162-4665-9643-2DCC0FF85C7B}" destId="{A54D60BF-48A7-465F-A1E6-CA78459E00B6}" srcOrd="0" destOrd="0" presId="urn:microsoft.com/office/officeart/2005/8/layout/hList1"/>
    <dgm:cxn modelId="{9898C9F8-C8E1-47CE-BB93-41AC484F9FC1}" type="presParOf" srcId="{C355FB3E-5162-4665-9643-2DCC0FF85C7B}" destId="{1732E751-43AB-40A4-AB0E-1547FE2C24E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E67AC5-9B7C-4BDC-A619-CDA82B661D2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93CB6E2F-8EE3-44BB-8EF4-F65A8582D9AB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대표자</a:t>
          </a:r>
          <a:endParaRPr lang="ko-KR" altLang="en-US" sz="1800" dirty="0"/>
        </a:p>
      </dgm:t>
    </dgm:pt>
    <dgm:pt modelId="{81C21D81-6FDD-4211-B932-3DF5C9E4D223}" type="parTrans" cxnId="{7F65290C-94F9-42FF-A7F5-C32D152FA87C}">
      <dgm:prSet/>
      <dgm:spPr/>
      <dgm:t>
        <a:bodyPr/>
        <a:lstStyle/>
        <a:p>
          <a:pPr latinLnBrk="1"/>
          <a:endParaRPr lang="ko-KR" altLang="en-US"/>
        </a:p>
      </dgm:t>
    </dgm:pt>
    <dgm:pt modelId="{88928EF4-B102-4A76-804F-37BD8574CDDD}" type="sibTrans" cxnId="{7F65290C-94F9-42FF-A7F5-C32D152FA87C}">
      <dgm:prSet/>
      <dgm:spPr/>
      <dgm:t>
        <a:bodyPr/>
        <a:lstStyle/>
        <a:p>
          <a:pPr latinLnBrk="1"/>
          <a:endParaRPr lang="ko-KR" altLang="en-US"/>
        </a:p>
      </dgm:t>
    </dgm:pt>
    <dgm:pt modelId="{9AEABA32-70D4-4D35-B605-3CCE6DFB3F56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공동대표 전원 신청서</a:t>
          </a:r>
          <a:endParaRPr lang="ko-KR" altLang="en-US" sz="1800" dirty="0"/>
        </a:p>
      </dgm:t>
    </dgm:pt>
    <dgm:pt modelId="{132883B4-883B-48B3-9B28-DBEA6AD5DAF0}" type="parTrans" cxnId="{83EBD3C6-186F-47C1-ADDF-507A63BB62E1}">
      <dgm:prSet/>
      <dgm:spPr/>
      <dgm:t>
        <a:bodyPr/>
        <a:lstStyle/>
        <a:p>
          <a:pPr latinLnBrk="1"/>
          <a:endParaRPr lang="ko-KR" altLang="en-US"/>
        </a:p>
      </dgm:t>
    </dgm:pt>
    <dgm:pt modelId="{2223AC77-295E-4568-A925-1095D828B0E7}" type="sibTrans" cxnId="{83EBD3C6-186F-47C1-ADDF-507A63BB62E1}">
      <dgm:prSet/>
      <dgm:spPr/>
      <dgm:t>
        <a:bodyPr/>
        <a:lstStyle/>
        <a:p>
          <a:pPr latinLnBrk="1"/>
          <a:endParaRPr lang="ko-KR" altLang="en-US"/>
        </a:p>
      </dgm:t>
    </dgm:pt>
    <dgm:pt modelId="{F965982C-5B17-4A9D-8675-949445C23F7F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공동대표 전원 신분증 사본 </a:t>
          </a:r>
          <a:r>
            <a:rPr lang="en-US" altLang="ko-KR" sz="1800" dirty="0" smtClean="0"/>
            <a:t>1</a:t>
          </a:r>
          <a:r>
            <a:rPr lang="ko-KR" altLang="en-US" sz="1800" dirty="0" smtClean="0"/>
            <a:t>부</a:t>
          </a:r>
          <a:endParaRPr lang="ko-KR" altLang="en-US" sz="1800" dirty="0"/>
        </a:p>
      </dgm:t>
    </dgm:pt>
    <dgm:pt modelId="{C4101470-BE60-4A26-8342-851DF654266C}" type="parTrans" cxnId="{455C6AD1-91E0-4AB6-8AB1-9F942D20C9E4}">
      <dgm:prSet/>
      <dgm:spPr/>
      <dgm:t>
        <a:bodyPr/>
        <a:lstStyle/>
        <a:p>
          <a:pPr latinLnBrk="1"/>
          <a:endParaRPr lang="ko-KR" altLang="en-US"/>
        </a:p>
      </dgm:t>
    </dgm:pt>
    <dgm:pt modelId="{4A430116-477D-477D-B4F8-B333DF3BD8F9}" type="sibTrans" cxnId="{455C6AD1-91E0-4AB6-8AB1-9F942D20C9E4}">
      <dgm:prSet/>
      <dgm:spPr/>
      <dgm:t>
        <a:bodyPr/>
        <a:lstStyle/>
        <a:p>
          <a:pPr latinLnBrk="1"/>
          <a:endParaRPr lang="ko-KR" altLang="en-US"/>
        </a:p>
      </dgm:t>
    </dgm:pt>
    <dgm:pt modelId="{EE11500A-93B3-45EE-AF15-CD2B5172480B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대리인</a:t>
          </a:r>
          <a:endParaRPr lang="ko-KR" altLang="en-US" sz="1800" dirty="0"/>
        </a:p>
      </dgm:t>
    </dgm:pt>
    <dgm:pt modelId="{D64D05E2-C237-40D5-955B-519554B17C45}" type="parTrans" cxnId="{FEDCF9E9-3FE0-40BB-9506-46DDE49ED310}">
      <dgm:prSet/>
      <dgm:spPr/>
      <dgm:t>
        <a:bodyPr/>
        <a:lstStyle/>
        <a:p>
          <a:pPr latinLnBrk="1"/>
          <a:endParaRPr lang="ko-KR" altLang="en-US"/>
        </a:p>
      </dgm:t>
    </dgm:pt>
    <dgm:pt modelId="{CDCAD8F5-EEA1-484B-836E-94F995B373AE}" type="sibTrans" cxnId="{FEDCF9E9-3FE0-40BB-9506-46DDE49ED310}">
      <dgm:prSet/>
      <dgm:spPr/>
      <dgm:t>
        <a:bodyPr/>
        <a:lstStyle/>
        <a:p>
          <a:pPr latinLnBrk="1"/>
          <a:endParaRPr lang="ko-KR" altLang="en-US"/>
        </a:p>
      </dgm:t>
    </dgm:pt>
    <dgm:pt modelId="{777A92D8-1551-42C1-B9AE-B8E1408271AD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공동대표 전원 신청서</a:t>
          </a:r>
          <a:endParaRPr lang="ko-KR" altLang="en-US" sz="1800" dirty="0"/>
        </a:p>
      </dgm:t>
    </dgm:pt>
    <dgm:pt modelId="{5E774DCA-F5FF-4D11-99FD-E3316B915E4F}" type="parTrans" cxnId="{F5FC13BF-325A-4FFA-B42A-D0040EC5E8E5}">
      <dgm:prSet/>
      <dgm:spPr/>
      <dgm:t>
        <a:bodyPr/>
        <a:lstStyle/>
        <a:p>
          <a:pPr latinLnBrk="1"/>
          <a:endParaRPr lang="ko-KR" altLang="en-US"/>
        </a:p>
      </dgm:t>
    </dgm:pt>
    <dgm:pt modelId="{F7382A47-1F0A-4AB2-9E45-BD625011DE7F}" type="sibTrans" cxnId="{F5FC13BF-325A-4FFA-B42A-D0040EC5E8E5}">
      <dgm:prSet/>
      <dgm:spPr/>
      <dgm:t>
        <a:bodyPr/>
        <a:lstStyle/>
        <a:p>
          <a:pPr latinLnBrk="1"/>
          <a:endParaRPr lang="ko-KR" altLang="en-US"/>
        </a:p>
      </dgm:t>
    </dgm:pt>
    <dgm:pt modelId="{58E681F0-1313-4176-877D-C282E20C1886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공동대표 전원 인감증명서 원본 </a:t>
          </a:r>
          <a:r>
            <a:rPr lang="en-US" altLang="ko-KR" sz="1800" dirty="0" smtClean="0"/>
            <a:t>1</a:t>
          </a:r>
          <a:r>
            <a:rPr lang="ko-KR" altLang="en-US" sz="1800" dirty="0" smtClean="0"/>
            <a:t>부</a:t>
          </a:r>
          <a:endParaRPr lang="ko-KR" altLang="en-US" sz="1800" dirty="0"/>
        </a:p>
      </dgm:t>
    </dgm:pt>
    <dgm:pt modelId="{BE0D1E76-4313-456C-B4F0-90408D21271C}" type="parTrans" cxnId="{5FDF093A-D7BE-4922-8623-4DE62C430A1D}">
      <dgm:prSet/>
      <dgm:spPr/>
      <dgm:t>
        <a:bodyPr/>
        <a:lstStyle/>
        <a:p>
          <a:pPr latinLnBrk="1"/>
          <a:endParaRPr lang="ko-KR" altLang="en-US"/>
        </a:p>
      </dgm:t>
    </dgm:pt>
    <dgm:pt modelId="{FD9F1DCA-3D20-442C-8831-EC34B3AFB6EA}" type="sibTrans" cxnId="{5FDF093A-D7BE-4922-8623-4DE62C430A1D}">
      <dgm:prSet/>
      <dgm:spPr/>
      <dgm:t>
        <a:bodyPr/>
        <a:lstStyle/>
        <a:p>
          <a:pPr latinLnBrk="1"/>
          <a:endParaRPr lang="ko-KR" altLang="en-US"/>
        </a:p>
      </dgm:t>
    </dgm:pt>
    <dgm:pt modelId="{C352D768-8F36-45FB-9931-4779756BBF23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각자 대표</a:t>
          </a:r>
          <a:endParaRPr lang="ko-KR" altLang="en-US" sz="1800" dirty="0"/>
        </a:p>
      </dgm:t>
    </dgm:pt>
    <dgm:pt modelId="{DB02B4B3-B8D5-4152-BF06-D3A2C17B3664}" type="parTrans" cxnId="{2CC90B25-78A6-4B8D-A64D-269BF5D5DAB8}">
      <dgm:prSet/>
      <dgm:spPr/>
      <dgm:t>
        <a:bodyPr/>
        <a:lstStyle/>
        <a:p>
          <a:pPr latinLnBrk="1"/>
          <a:endParaRPr lang="ko-KR" altLang="en-US"/>
        </a:p>
      </dgm:t>
    </dgm:pt>
    <dgm:pt modelId="{F17356BF-E995-4CE1-B02A-F16D949CAE05}" type="sibTrans" cxnId="{2CC90B25-78A6-4B8D-A64D-269BF5D5DAB8}">
      <dgm:prSet/>
      <dgm:spPr/>
      <dgm:t>
        <a:bodyPr/>
        <a:lstStyle/>
        <a:p>
          <a:pPr latinLnBrk="1"/>
          <a:endParaRPr lang="ko-KR" altLang="en-US"/>
        </a:p>
      </dgm:t>
    </dgm:pt>
    <dgm:pt modelId="{53402FF3-4974-4399-BBA1-B4CD4D1FBB2A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법인 등기부 등본 원본 </a:t>
          </a:r>
          <a:r>
            <a:rPr lang="en-US" altLang="ko-KR" sz="1800" dirty="0" smtClean="0"/>
            <a:t>1</a:t>
          </a:r>
          <a:r>
            <a:rPr lang="ko-KR" altLang="en-US" sz="1800" dirty="0" smtClean="0"/>
            <a:t>부</a:t>
          </a:r>
          <a:r>
            <a:rPr lang="en-US" altLang="ko-KR" sz="1800" dirty="0" smtClean="0"/>
            <a:t>(</a:t>
          </a:r>
          <a:r>
            <a:rPr lang="ko-KR" altLang="en-US" sz="1800" dirty="0" smtClean="0"/>
            <a:t>최근 </a:t>
          </a:r>
          <a:r>
            <a:rPr lang="en-US" altLang="ko-KR" sz="1800" dirty="0" smtClean="0"/>
            <a:t>3</a:t>
          </a:r>
          <a:r>
            <a:rPr lang="ko-KR" altLang="en-US" sz="1800" dirty="0" smtClean="0"/>
            <a:t>개월 이내 발급</a:t>
          </a:r>
          <a:r>
            <a:rPr lang="en-US" altLang="ko-KR" sz="1800" dirty="0" smtClean="0"/>
            <a:t>)</a:t>
          </a:r>
          <a:endParaRPr lang="ko-KR" altLang="en-US" sz="1800" dirty="0"/>
        </a:p>
      </dgm:t>
    </dgm:pt>
    <dgm:pt modelId="{A0842326-7E2F-4513-9CDB-889E6EB329E7}" type="parTrans" cxnId="{99AFB9F7-DA7A-4F36-A39C-833F9F28D0FC}">
      <dgm:prSet/>
      <dgm:spPr/>
      <dgm:t>
        <a:bodyPr/>
        <a:lstStyle/>
        <a:p>
          <a:pPr latinLnBrk="1"/>
          <a:endParaRPr lang="ko-KR" altLang="en-US"/>
        </a:p>
      </dgm:t>
    </dgm:pt>
    <dgm:pt modelId="{EEF3862A-EB5D-4EF7-8C6C-EB777EE79D3C}" type="sibTrans" cxnId="{99AFB9F7-DA7A-4F36-A39C-833F9F28D0FC}">
      <dgm:prSet/>
      <dgm:spPr/>
      <dgm:t>
        <a:bodyPr/>
        <a:lstStyle/>
        <a:p>
          <a:pPr latinLnBrk="1"/>
          <a:endParaRPr lang="ko-KR" altLang="en-US"/>
        </a:p>
      </dgm:t>
    </dgm:pt>
    <dgm:pt modelId="{C9682ACA-9302-45FA-92B0-71276AA75BC5}" type="pres">
      <dgm:prSet presAssocID="{D1E67AC5-9B7C-4BDC-A619-CDA82B661D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F23337B-86CD-41D2-B8EC-3CAE75AE99DB}" type="pres">
      <dgm:prSet presAssocID="{93CB6E2F-8EE3-44BB-8EF4-F65A8582D9AB}" presName="composite" presStyleCnt="0"/>
      <dgm:spPr/>
    </dgm:pt>
    <dgm:pt modelId="{E8EA880B-C898-4436-A338-0A63D2EA3677}" type="pres">
      <dgm:prSet presAssocID="{93CB6E2F-8EE3-44BB-8EF4-F65A8582D9AB}" presName="parTx" presStyleLbl="alignNode1" presStyleIdx="0" presStyleCnt="3" custScale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EF5C732-25DF-4625-B5BF-05A2EDB78707}" type="pres">
      <dgm:prSet presAssocID="{93CB6E2F-8EE3-44BB-8EF4-F65A8582D9A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26EA0B4-982A-4DC0-8E18-35DBF78E56C3}" type="pres">
      <dgm:prSet presAssocID="{88928EF4-B102-4A76-804F-37BD8574CDDD}" presName="space" presStyleCnt="0"/>
      <dgm:spPr/>
    </dgm:pt>
    <dgm:pt modelId="{68840037-68C5-4767-BD66-89007353FD87}" type="pres">
      <dgm:prSet presAssocID="{EE11500A-93B3-45EE-AF15-CD2B5172480B}" presName="composite" presStyleCnt="0"/>
      <dgm:spPr/>
    </dgm:pt>
    <dgm:pt modelId="{46CA6628-E9B7-47B3-91D4-80829154AEFD}" type="pres">
      <dgm:prSet presAssocID="{EE11500A-93B3-45EE-AF15-CD2B5172480B}" presName="parTx" presStyleLbl="alignNode1" presStyleIdx="1" presStyleCnt="3" custScale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5F32EDD-7E86-4EF4-8A13-F41C3A48F852}" type="pres">
      <dgm:prSet presAssocID="{EE11500A-93B3-45EE-AF15-CD2B5172480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1021BAD-A24D-45D9-AFE6-5804177D1DF6}" type="pres">
      <dgm:prSet presAssocID="{CDCAD8F5-EEA1-484B-836E-94F995B373AE}" presName="space" presStyleCnt="0"/>
      <dgm:spPr/>
    </dgm:pt>
    <dgm:pt modelId="{A7278074-EB69-4201-A97C-D7240D45C343}" type="pres">
      <dgm:prSet presAssocID="{C352D768-8F36-45FB-9931-4779756BBF23}" presName="composite" presStyleCnt="0"/>
      <dgm:spPr/>
    </dgm:pt>
    <dgm:pt modelId="{314D69FD-BC3E-44B3-BD6A-1AF074197B86}" type="pres">
      <dgm:prSet presAssocID="{C352D768-8F36-45FB-9931-4779756BBF23}" presName="parTx" presStyleLbl="alignNode1" presStyleIdx="2" presStyleCnt="3" custScale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2DD6649-D73E-4FE9-BAC6-9FE61E766A8A}" type="pres">
      <dgm:prSet presAssocID="{C352D768-8F36-45FB-9931-4779756BBF23}" presName="desTx" presStyleLbl="alignAccFollowNode1" presStyleIdx="2" presStyleCnt="3" custLinFactNeighborX="10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5FDF093A-D7BE-4922-8623-4DE62C430A1D}" srcId="{EE11500A-93B3-45EE-AF15-CD2B5172480B}" destId="{58E681F0-1313-4176-877D-C282E20C1886}" srcOrd="1" destOrd="0" parTransId="{BE0D1E76-4313-456C-B4F0-90408D21271C}" sibTransId="{FD9F1DCA-3D20-442C-8831-EC34B3AFB6EA}"/>
    <dgm:cxn modelId="{FEDCF9E9-3FE0-40BB-9506-46DDE49ED310}" srcId="{D1E67AC5-9B7C-4BDC-A619-CDA82B661D2E}" destId="{EE11500A-93B3-45EE-AF15-CD2B5172480B}" srcOrd="1" destOrd="0" parTransId="{D64D05E2-C237-40D5-955B-519554B17C45}" sibTransId="{CDCAD8F5-EEA1-484B-836E-94F995B373AE}"/>
    <dgm:cxn modelId="{7039A4B8-5A1B-42D7-8CE9-EEEE46DA201A}" type="presOf" srcId="{EE11500A-93B3-45EE-AF15-CD2B5172480B}" destId="{46CA6628-E9B7-47B3-91D4-80829154AEFD}" srcOrd="0" destOrd="0" presId="urn:microsoft.com/office/officeart/2005/8/layout/hList1"/>
    <dgm:cxn modelId="{7F65290C-94F9-42FF-A7F5-C32D152FA87C}" srcId="{D1E67AC5-9B7C-4BDC-A619-CDA82B661D2E}" destId="{93CB6E2F-8EE3-44BB-8EF4-F65A8582D9AB}" srcOrd="0" destOrd="0" parTransId="{81C21D81-6FDD-4211-B932-3DF5C9E4D223}" sibTransId="{88928EF4-B102-4A76-804F-37BD8574CDDD}"/>
    <dgm:cxn modelId="{6CF618EC-EDD9-4E48-95D7-14327E5DC482}" type="presOf" srcId="{53402FF3-4974-4399-BBA1-B4CD4D1FBB2A}" destId="{92DD6649-D73E-4FE9-BAC6-9FE61E766A8A}" srcOrd="0" destOrd="0" presId="urn:microsoft.com/office/officeart/2005/8/layout/hList1"/>
    <dgm:cxn modelId="{EC5811F5-4190-49C3-AD9D-513C9084716D}" type="presOf" srcId="{9AEABA32-70D4-4D35-B605-3CCE6DFB3F56}" destId="{8EF5C732-25DF-4625-B5BF-05A2EDB78707}" srcOrd="0" destOrd="0" presId="urn:microsoft.com/office/officeart/2005/8/layout/hList1"/>
    <dgm:cxn modelId="{65E1E2EF-8DB0-40F2-A3EA-29876D03BF55}" type="presOf" srcId="{D1E67AC5-9B7C-4BDC-A619-CDA82B661D2E}" destId="{C9682ACA-9302-45FA-92B0-71276AA75BC5}" srcOrd="0" destOrd="0" presId="urn:microsoft.com/office/officeart/2005/8/layout/hList1"/>
    <dgm:cxn modelId="{83EBD3C6-186F-47C1-ADDF-507A63BB62E1}" srcId="{93CB6E2F-8EE3-44BB-8EF4-F65A8582D9AB}" destId="{9AEABA32-70D4-4D35-B605-3CCE6DFB3F56}" srcOrd="0" destOrd="0" parTransId="{132883B4-883B-48B3-9B28-DBEA6AD5DAF0}" sibTransId="{2223AC77-295E-4568-A925-1095D828B0E7}"/>
    <dgm:cxn modelId="{C200E357-8FB5-46BE-A299-6634C8A418B3}" type="presOf" srcId="{C352D768-8F36-45FB-9931-4779756BBF23}" destId="{314D69FD-BC3E-44B3-BD6A-1AF074197B86}" srcOrd="0" destOrd="0" presId="urn:microsoft.com/office/officeart/2005/8/layout/hList1"/>
    <dgm:cxn modelId="{F5FC13BF-325A-4FFA-B42A-D0040EC5E8E5}" srcId="{EE11500A-93B3-45EE-AF15-CD2B5172480B}" destId="{777A92D8-1551-42C1-B9AE-B8E1408271AD}" srcOrd="0" destOrd="0" parTransId="{5E774DCA-F5FF-4D11-99FD-E3316B915E4F}" sibTransId="{F7382A47-1F0A-4AB2-9E45-BD625011DE7F}"/>
    <dgm:cxn modelId="{958EC9E4-2849-4FF7-9EA7-F079C0DE95FD}" type="presOf" srcId="{93CB6E2F-8EE3-44BB-8EF4-F65A8582D9AB}" destId="{E8EA880B-C898-4436-A338-0A63D2EA3677}" srcOrd="0" destOrd="0" presId="urn:microsoft.com/office/officeart/2005/8/layout/hList1"/>
    <dgm:cxn modelId="{08F29A77-79D1-4176-AB83-00C4713BFB50}" type="presOf" srcId="{58E681F0-1313-4176-877D-C282E20C1886}" destId="{F5F32EDD-7E86-4EF4-8A13-F41C3A48F852}" srcOrd="0" destOrd="1" presId="urn:microsoft.com/office/officeart/2005/8/layout/hList1"/>
    <dgm:cxn modelId="{455C6AD1-91E0-4AB6-8AB1-9F942D20C9E4}" srcId="{93CB6E2F-8EE3-44BB-8EF4-F65A8582D9AB}" destId="{F965982C-5B17-4A9D-8675-949445C23F7F}" srcOrd="1" destOrd="0" parTransId="{C4101470-BE60-4A26-8342-851DF654266C}" sibTransId="{4A430116-477D-477D-B4F8-B333DF3BD8F9}"/>
    <dgm:cxn modelId="{64EFBFAC-7A4F-49E0-B539-9F43480435F5}" type="presOf" srcId="{F965982C-5B17-4A9D-8675-949445C23F7F}" destId="{8EF5C732-25DF-4625-B5BF-05A2EDB78707}" srcOrd="0" destOrd="1" presId="urn:microsoft.com/office/officeart/2005/8/layout/hList1"/>
    <dgm:cxn modelId="{0F023A2D-D59D-4E7D-974C-1F2FF32E8FD4}" type="presOf" srcId="{777A92D8-1551-42C1-B9AE-B8E1408271AD}" destId="{F5F32EDD-7E86-4EF4-8A13-F41C3A48F852}" srcOrd="0" destOrd="0" presId="urn:microsoft.com/office/officeart/2005/8/layout/hList1"/>
    <dgm:cxn modelId="{2CC90B25-78A6-4B8D-A64D-269BF5D5DAB8}" srcId="{D1E67AC5-9B7C-4BDC-A619-CDA82B661D2E}" destId="{C352D768-8F36-45FB-9931-4779756BBF23}" srcOrd="2" destOrd="0" parTransId="{DB02B4B3-B8D5-4152-BF06-D3A2C17B3664}" sibTransId="{F17356BF-E995-4CE1-B02A-F16D949CAE05}"/>
    <dgm:cxn modelId="{99AFB9F7-DA7A-4F36-A39C-833F9F28D0FC}" srcId="{C352D768-8F36-45FB-9931-4779756BBF23}" destId="{53402FF3-4974-4399-BBA1-B4CD4D1FBB2A}" srcOrd="0" destOrd="0" parTransId="{A0842326-7E2F-4513-9CDB-889E6EB329E7}" sibTransId="{EEF3862A-EB5D-4EF7-8C6C-EB777EE79D3C}"/>
    <dgm:cxn modelId="{284AC7F3-3817-4879-BDBA-A4FC05404CF5}" type="presParOf" srcId="{C9682ACA-9302-45FA-92B0-71276AA75BC5}" destId="{9F23337B-86CD-41D2-B8EC-3CAE75AE99DB}" srcOrd="0" destOrd="0" presId="urn:microsoft.com/office/officeart/2005/8/layout/hList1"/>
    <dgm:cxn modelId="{6E7BEC64-0ED3-4C91-8510-75D4065935AB}" type="presParOf" srcId="{9F23337B-86CD-41D2-B8EC-3CAE75AE99DB}" destId="{E8EA880B-C898-4436-A338-0A63D2EA3677}" srcOrd="0" destOrd="0" presId="urn:microsoft.com/office/officeart/2005/8/layout/hList1"/>
    <dgm:cxn modelId="{D216BE70-CF5C-41F3-93CF-C77B77CF9583}" type="presParOf" srcId="{9F23337B-86CD-41D2-B8EC-3CAE75AE99DB}" destId="{8EF5C732-25DF-4625-B5BF-05A2EDB78707}" srcOrd="1" destOrd="0" presId="urn:microsoft.com/office/officeart/2005/8/layout/hList1"/>
    <dgm:cxn modelId="{D66533B0-18CE-4A0C-8F36-C739A0B78332}" type="presParOf" srcId="{C9682ACA-9302-45FA-92B0-71276AA75BC5}" destId="{926EA0B4-982A-4DC0-8E18-35DBF78E56C3}" srcOrd="1" destOrd="0" presId="urn:microsoft.com/office/officeart/2005/8/layout/hList1"/>
    <dgm:cxn modelId="{B338A8E0-F7F1-4C8B-B132-A223192E73BA}" type="presParOf" srcId="{C9682ACA-9302-45FA-92B0-71276AA75BC5}" destId="{68840037-68C5-4767-BD66-89007353FD87}" srcOrd="2" destOrd="0" presId="urn:microsoft.com/office/officeart/2005/8/layout/hList1"/>
    <dgm:cxn modelId="{C8CAF3D5-C574-4F16-B7F8-B7042E788F6E}" type="presParOf" srcId="{68840037-68C5-4767-BD66-89007353FD87}" destId="{46CA6628-E9B7-47B3-91D4-80829154AEFD}" srcOrd="0" destOrd="0" presId="urn:microsoft.com/office/officeart/2005/8/layout/hList1"/>
    <dgm:cxn modelId="{61012883-B0B9-49BC-9923-DAF3FE5B1C94}" type="presParOf" srcId="{68840037-68C5-4767-BD66-89007353FD87}" destId="{F5F32EDD-7E86-4EF4-8A13-F41C3A48F852}" srcOrd="1" destOrd="0" presId="urn:microsoft.com/office/officeart/2005/8/layout/hList1"/>
    <dgm:cxn modelId="{020B1200-D45C-42FF-A590-E5F7733C1C2B}" type="presParOf" srcId="{C9682ACA-9302-45FA-92B0-71276AA75BC5}" destId="{F1021BAD-A24D-45D9-AFE6-5804177D1DF6}" srcOrd="3" destOrd="0" presId="urn:microsoft.com/office/officeart/2005/8/layout/hList1"/>
    <dgm:cxn modelId="{3212FE47-32E3-452E-9513-02C5FB643C6A}" type="presParOf" srcId="{C9682ACA-9302-45FA-92B0-71276AA75BC5}" destId="{A7278074-EB69-4201-A97C-D7240D45C343}" srcOrd="4" destOrd="0" presId="urn:microsoft.com/office/officeart/2005/8/layout/hList1"/>
    <dgm:cxn modelId="{2D393662-3B56-4D8C-934E-E1B1C5A53C74}" type="presParOf" srcId="{A7278074-EB69-4201-A97C-D7240D45C343}" destId="{314D69FD-BC3E-44B3-BD6A-1AF074197B86}" srcOrd="0" destOrd="0" presId="urn:microsoft.com/office/officeart/2005/8/layout/hList1"/>
    <dgm:cxn modelId="{0B6CD2AF-C647-41A3-AF32-B09AB0E998DB}" type="presParOf" srcId="{A7278074-EB69-4201-A97C-D7240D45C343}" destId="{92DD6649-D73E-4FE9-BAC6-9FE61E766A8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48930B-A3FD-4AE3-AE49-A8CA2135524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464722A5-7C6C-4733-B19A-95B4D7552B19}">
      <dgm:prSet phldrT="[텍스트]"/>
      <dgm:spPr/>
      <dgm:t>
        <a:bodyPr/>
        <a:lstStyle/>
        <a:p>
          <a:pPr latinLnBrk="1"/>
          <a:r>
            <a:rPr lang="en-US" altLang="ko-KR" dirty="0" smtClean="0"/>
            <a:t>Step 1. </a:t>
          </a:r>
          <a:endParaRPr lang="ko-KR" altLang="en-US" dirty="0"/>
        </a:p>
      </dgm:t>
    </dgm:pt>
    <dgm:pt modelId="{6FFE541F-95B3-4541-AB6C-BBB7D50B803F}" type="parTrans" cxnId="{3E28344F-06FB-4BF6-8D47-C4F5C7C5E8F7}">
      <dgm:prSet/>
      <dgm:spPr/>
      <dgm:t>
        <a:bodyPr/>
        <a:lstStyle/>
        <a:p>
          <a:pPr latinLnBrk="1"/>
          <a:endParaRPr lang="ko-KR" altLang="en-US"/>
        </a:p>
      </dgm:t>
    </dgm:pt>
    <dgm:pt modelId="{DC082663-3820-4F77-A12F-CD54E7F51EC9}" type="sibTrans" cxnId="{3E28344F-06FB-4BF6-8D47-C4F5C7C5E8F7}">
      <dgm:prSet/>
      <dgm:spPr/>
      <dgm:t>
        <a:bodyPr/>
        <a:lstStyle/>
        <a:p>
          <a:pPr latinLnBrk="1"/>
          <a:endParaRPr lang="ko-KR" altLang="en-US"/>
        </a:p>
      </dgm:t>
    </dgm:pt>
    <dgm:pt modelId="{FFEEA103-5CF6-4D98-90A8-9EFDB178F47D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올바로시스템</a:t>
          </a:r>
          <a:r>
            <a:rPr lang="ko-KR" altLang="en-US" dirty="0" smtClean="0"/>
            <a:t> 로그인</a:t>
          </a:r>
          <a:endParaRPr lang="ko-KR" altLang="en-US" dirty="0"/>
        </a:p>
      </dgm:t>
    </dgm:pt>
    <dgm:pt modelId="{03421DAA-AD4B-44A4-9A55-1FDC453F1867}" type="parTrans" cxnId="{64477AD9-88E5-451F-8AA4-74C3217CC866}">
      <dgm:prSet/>
      <dgm:spPr/>
      <dgm:t>
        <a:bodyPr/>
        <a:lstStyle/>
        <a:p>
          <a:pPr latinLnBrk="1"/>
          <a:endParaRPr lang="ko-KR" altLang="en-US"/>
        </a:p>
      </dgm:t>
    </dgm:pt>
    <dgm:pt modelId="{A0FB6740-65FD-46FF-BBEE-CDD0DD2040C7}" type="sibTrans" cxnId="{64477AD9-88E5-451F-8AA4-74C3217CC866}">
      <dgm:prSet/>
      <dgm:spPr/>
      <dgm:t>
        <a:bodyPr/>
        <a:lstStyle/>
        <a:p>
          <a:pPr latinLnBrk="1"/>
          <a:endParaRPr lang="ko-KR" altLang="en-US"/>
        </a:p>
      </dgm:t>
    </dgm:pt>
    <dgm:pt modelId="{089307C2-8A67-496C-8609-73D18D1B4B2C}">
      <dgm:prSet phldrT="[텍스트]"/>
      <dgm:spPr/>
      <dgm:t>
        <a:bodyPr/>
        <a:lstStyle/>
        <a:p>
          <a:pPr latinLnBrk="1"/>
          <a:r>
            <a:rPr lang="en-US" altLang="ko-KR" dirty="0" smtClean="0"/>
            <a:t>[</a:t>
          </a:r>
          <a:r>
            <a:rPr lang="ko-KR" altLang="en-US" dirty="0" smtClean="0"/>
            <a:t>전자인계서 관리</a:t>
          </a:r>
          <a:r>
            <a:rPr lang="en-US" altLang="ko-KR" dirty="0" smtClean="0"/>
            <a:t>] -&gt; [</a:t>
          </a:r>
          <a:r>
            <a:rPr lang="ko-KR" altLang="en-US" dirty="0" err="1" smtClean="0"/>
            <a:t>배출자</a:t>
          </a:r>
          <a:r>
            <a:rPr lang="ko-KR" altLang="en-US" dirty="0" smtClean="0"/>
            <a:t> 인계서 작성</a:t>
          </a:r>
          <a:r>
            <a:rPr lang="en-US" altLang="ko-KR" dirty="0" smtClean="0"/>
            <a:t>] </a:t>
          </a:r>
          <a:r>
            <a:rPr lang="ko-KR" altLang="en-US" dirty="0" smtClean="0"/>
            <a:t>클릭</a:t>
          </a:r>
          <a:endParaRPr lang="ko-KR" altLang="en-US" dirty="0"/>
        </a:p>
      </dgm:t>
    </dgm:pt>
    <dgm:pt modelId="{94D5FEA1-2175-4087-B269-B3905E7890F3}" type="parTrans" cxnId="{1F890708-53A8-4B70-BF82-C82DAFCB9BE2}">
      <dgm:prSet/>
      <dgm:spPr/>
      <dgm:t>
        <a:bodyPr/>
        <a:lstStyle/>
        <a:p>
          <a:pPr latinLnBrk="1"/>
          <a:endParaRPr lang="ko-KR" altLang="en-US"/>
        </a:p>
      </dgm:t>
    </dgm:pt>
    <dgm:pt modelId="{4E41E6FE-E053-4566-BFCF-456DD6B40942}" type="sibTrans" cxnId="{1F890708-53A8-4B70-BF82-C82DAFCB9BE2}">
      <dgm:prSet/>
      <dgm:spPr/>
      <dgm:t>
        <a:bodyPr/>
        <a:lstStyle/>
        <a:p>
          <a:pPr latinLnBrk="1"/>
          <a:endParaRPr lang="ko-KR" altLang="en-US"/>
        </a:p>
      </dgm:t>
    </dgm:pt>
    <dgm:pt modelId="{65130CE9-8ADE-4149-8692-F40AFC0BE3AC}">
      <dgm:prSet phldrT="[텍스트]"/>
      <dgm:spPr/>
      <dgm:t>
        <a:bodyPr/>
        <a:lstStyle/>
        <a:p>
          <a:pPr latinLnBrk="1"/>
          <a:r>
            <a:rPr lang="en-US" altLang="ko-KR" dirty="0" smtClean="0"/>
            <a:t>Step 3.</a:t>
          </a:r>
          <a:endParaRPr lang="ko-KR" altLang="en-US" dirty="0"/>
        </a:p>
      </dgm:t>
    </dgm:pt>
    <dgm:pt modelId="{6A6E1DAC-0F03-442D-84F1-4046E691F6C5}" type="parTrans" cxnId="{14686021-2CCE-4C58-BB50-019DD3CB93B9}">
      <dgm:prSet/>
      <dgm:spPr/>
      <dgm:t>
        <a:bodyPr/>
        <a:lstStyle/>
        <a:p>
          <a:pPr latinLnBrk="1"/>
          <a:endParaRPr lang="ko-KR" altLang="en-US"/>
        </a:p>
      </dgm:t>
    </dgm:pt>
    <dgm:pt modelId="{4DCDBF14-0EA5-4131-BAA3-A13F02DFDCFC}" type="sibTrans" cxnId="{14686021-2CCE-4C58-BB50-019DD3CB93B9}">
      <dgm:prSet/>
      <dgm:spPr/>
      <dgm:t>
        <a:bodyPr/>
        <a:lstStyle/>
        <a:p>
          <a:pPr latinLnBrk="1"/>
          <a:endParaRPr lang="ko-KR" altLang="en-US"/>
        </a:p>
      </dgm:t>
    </dgm:pt>
    <dgm:pt modelId="{9A7E39E5-B7C4-4AE1-BB61-2E2E11801CDA}">
      <dgm:prSet phldrT="[텍스트]"/>
      <dgm:spPr/>
      <dgm:t>
        <a:bodyPr/>
        <a:lstStyle/>
        <a:p>
          <a:pPr latinLnBrk="1"/>
          <a:r>
            <a:rPr lang="ko-KR" altLang="en-US" dirty="0" smtClean="0"/>
            <a:t>폐기물 인계정보 작성</a:t>
          </a:r>
          <a:endParaRPr lang="ko-KR" altLang="en-US" dirty="0"/>
        </a:p>
      </dgm:t>
    </dgm:pt>
    <dgm:pt modelId="{DE3FB64A-175A-438F-A276-E41B83B048D9}" type="parTrans" cxnId="{6F7679FE-7BDD-455D-BA7E-6A6D488C6462}">
      <dgm:prSet/>
      <dgm:spPr/>
      <dgm:t>
        <a:bodyPr/>
        <a:lstStyle/>
        <a:p>
          <a:pPr latinLnBrk="1"/>
          <a:endParaRPr lang="ko-KR" altLang="en-US"/>
        </a:p>
      </dgm:t>
    </dgm:pt>
    <dgm:pt modelId="{1B191162-E82B-481C-AFF6-B307E69E3DAD}" type="sibTrans" cxnId="{6F7679FE-7BDD-455D-BA7E-6A6D488C6462}">
      <dgm:prSet/>
      <dgm:spPr/>
      <dgm:t>
        <a:bodyPr/>
        <a:lstStyle/>
        <a:p>
          <a:pPr latinLnBrk="1"/>
          <a:endParaRPr lang="ko-KR" altLang="en-US"/>
        </a:p>
      </dgm:t>
    </dgm:pt>
    <dgm:pt modelId="{24BA6BF4-EBFC-492A-9562-9B42482A137D}">
      <dgm:prSet phldrT="[텍스트]"/>
      <dgm:spPr/>
      <dgm:t>
        <a:bodyPr/>
        <a:lstStyle/>
        <a:p>
          <a:pPr latinLnBrk="1"/>
          <a:r>
            <a:rPr lang="en-US" altLang="ko-KR" dirty="0" smtClean="0"/>
            <a:t>Step 4.</a:t>
          </a:r>
          <a:endParaRPr lang="ko-KR" altLang="en-US" dirty="0"/>
        </a:p>
      </dgm:t>
    </dgm:pt>
    <dgm:pt modelId="{C51365B8-47F0-4337-8DA5-FC3EAEF630F1}" type="parTrans" cxnId="{E79CC52B-C87E-49DD-9A09-6ED8B01AEEA3}">
      <dgm:prSet/>
      <dgm:spPr/>
      <dgm:t>
        <a:bodyPr/>
        <a:lstStyle/>
        <a:p>
          <a:pPr latinLnBrk="1"/>
          <a:endParaRPr lang="ko-KR" altLang="en-US"/>
        </a:p>
      </dgm:t>
    </dgm:pt>
    <dgm:pt modelId="{EFFE5076-17B6-4BEB-947E-131B0C869648}" type="sibTrans" cxnId="{E79CC52B-C87E-49DD-9A09-6ED8B01AEEA3}">
      <dgm:prSet/>
      <dgm:spPr/>
      <dgm:t>
        <a:bodyPr/>
        <a:lstStyle/>
        <a:p>
          <a:pPr latinLnBrk="1"/>
          <a:endParaRPr lang="ko-KR" altLang="en-US"/>
        </a:p>
      </dgm:t>
    </dgm:pt>
    <dgm:pt modelId="{59CC9B50-C59F-4F51-A7EE-5874EED94DD9}">
      <dgm:prSet phldrT="[텍스트]"/>
      <dgm:spPr/>
      <dgm:t>
        <a:bodyPr/>
        <a:lstStyle/>
        <a:p>
          <a:pPr latinLnBrk="1"/>
          <a:r>
            <a:rPr lang="ko-KR" altLang="en-US" dirty="0" smtClean="0"/>
            <a:t>인계서 저장</a:t>
          </a:r>
          <a:endParaRPr lang="ko-KR" altLang="en-US" dirty="0"/>
        </a:p>
      </dgm:t>
    </dgm:pt>
    <dgm:pt modelId="{66FC9484-26B3-4B71-8FFB-D639E93FDE59}" type="parTrans" cxnId="{E4E5B63B-5B0D-4FD8-BA8E-49A42AB03571}">
      <dgm:prSet/>
      <dgm:spPr/>
      <dgm:t>
        <a:bodyPr/>
        <a:lstStyle/>
        <a:p>
          <a:pPr latinLnBrk="1"/>
          <a:endParaRPr lang="ko-KR" altLang="en-US"/>
        </a:p>
      </dgm:t>
    </dgm:pt>
    <dgm:pt modelId="{166EF710-35C4-4FD2-807F-4CD192FAA376}" type="sibTrans" cxnId="{E4E5B63B-5B0D-4FD8-BA8E-49A42AB03571}">
      <dgm:prSet/>
      <dgm:spPr/>
      <dgm:t>
        <a:bodyPr/>
        <a:lstStyle/>
        <a:p>
          <a:pPr latinLnBrk="1"/>
          <a:endParaRPr lang="ko-KR" altLang="en-US"/>
        </a:p>
      </dgm:t>
    </dgm:pt>
    <dgm:pt modelId="{FFAC8EAF-908F-43CA-AA00-38730E8C2757}">
      <dgm:prSet phldrT="[텍스트]"/>
      <dgm:spPr/>
      <dgm:t>
        <a:bodyPr/>
        <a:lstStyle/>
        <a:p>
          <a:pPr latinLnBrk="1"/>
          <a:r>
            <a:rPr lang="en-US" altLang="ko-KR" dirty="0" smtClean="0"/>
            <a:t>Step 2.</a:t>
          </a:r>
          <a:endParaRPr lang="ko-KR" altLang="en-US" dirty="0"/>
        </a:p>
      </dgm:t>
    </dgm:pt>
    <dgm:pt modelId="{69B91436-B167-41E9-B39C-F95F74515717}" type="parTrans" cxnId="{803DA123-2390-48D4-9D90-14AB000248DF}">
      <dgm:prSet/>
      <dgm:spPr/>
      <dgm:t>
        <a:bodyPr/>
        <a:lstStyle/>
        <a:p>
          <a:pPr latinLnBrk="1"/>
          <a:endParaRPr lang="ko-KR" altLang="en-US"/>
        </a:p>
      </dgm:t>
    </dgm:pt>
    <dgm:pt modelId="{FE237161-DACB-4C59-B942-58059AC968FF}" type="sibTrans" cxnId="{803DA123-2390-48D4-9D90-14AB000248DF}">
      <dgm:prSet/>
      <dgm:spPr/>
      <dgm:t>
        <a:bodyPr/>
        <a:lstStyle/>
        <a:p>
          <a:pPr latinLnBrk="1"/>
          <a:endParaRPr lang="ko-KR" altLang="en-US"/>
        </a:p>
      </dgm:t>
    </dgm:pt>
    <dgm:pt modelId="{406CB336-C9FA-412E-BEBE-EB2B1F4AFB35}" type="pres">
      <dgm:prSet presAssocID="{EE48930B-A3FD-4AE3-AE49-A8CA2135524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3C2A71E-6019-483D-A755-19F6D4784D5F}" type="pres">
      <dgm:prSet presAssocID="{464722A5-7C6C-4733-B19A-95B4D7552B19}" presName="composite" presStyleCnt="0"/>
      <dgm:spPr/>
    </dgm:pt>
    <dgm:pt modelId="{4197DBDC-D394-4288-AAD2-7B6C5B471D79}" type="pres">
      <dgm:prSet presAssocID="{464722A5-7C6C-4733-B19A-95B4D7552B19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962E073-1A97-4EF1-A342-F52EE30FA34E}" type="pres">
      <dgm:prSet presAssocID="{464722A5-7C6C-4733-B19A-95B4D7552B19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BD6BFE9-7A53-44CA-9341-5C11A74EFDA3}" type="pres">
      <dgm:prSet presAssocID="{DC082663-3820-4F77-A12F-CD54E7F51EC9}" presName="sp" presStyleCnt="0"/>
      <dgm:spPr/>
    </dgm:pt>
    <dgm:pt modelId="{2FD8482D-9C9D-4C44-8A2A-A48AD8B5C855}" type="pres">
      <dgm:prSet presAssocID="{FFAC8EAF-908F-43CA-AA00-38730E8C2757}" presName="composite" presStyleCnt="0"/>
      <dgm:spPr/>
    </dgm:pt>
    <dgm:pt modelId="{AA2220EB-CCA0-4D9D-BF82-6607DD1B1632}" type="pres">
      <dgm:prSet presAssocID="{FFAC8EAF-908F-43CA-AA00-38730E8C2757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C5F4CCE-B72E-42E9-AF59-FC30B04E927F}" type="pres">
      <dgm:prSet presAssocID="{FFAC8EAF-908F-43CA-AA00-38730E8C2757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7EFB4F1-F0FD-4960-85DD-738634FA3B80}" type="pres">
      <dgm:prSet presAssocID="{FE237161-DACB-4C59-B942-58059AC968FF}" presName="sp" presStyleCnt="0"/>
      <dgm:spPr/>
    </dgm:pt>
    <dgm:pt modelId="{C0CC9A5A-13D0-497E-BBE0-D7A6A437867B}" type="pres">
      <dgm:prSet presAssocID="{65130CE9-8ADE-4149-8692-F40AFC0BE3AC}" presName="composite" presStyleCnt="0"/>
      <dgm:spPr/>
    </dgm:pt>
    <dgm:pt modelId="{9399B709-7BEC-4B5D-81D2-F90644C1DCA6}" type="pres">
      <dgm:prSet presAssocID="{65130CE9-8ADE-4149-8692-F40AFC0BE3AC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C17F84B-6C2C-447A-BD88-F62620461FEE}" type="pres">
      <dgm:prSet presAssocID="{65130CE9-8ADE-4149-8692-F40AFC0BE3AC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B58D4D-7F43-485C-96C2-EF04472CA2E5}" type="pres">
      <dgm:prSet presAssocID="{4DCDBF14-0EA5-4131-BAA3-A13F02DFDCFC}" presName="sp" presStyleCnt="0"/>
      <dgm:spPr/>
    </dgm:pt>
    <dgm:pt modelId="{677FFC5A-1A49-4C45-B32E-59C01A5CAB29}" type="pres">
      <dgm:prSet presAssocID="{24BA6BF4-EBFC-492A-9562-9B42482A137D}" presName="composite" presStyleCnt="0"/>
      <dgm:spPr/>
    </dgm:pt>
    <dgm:pt modelId="{88E7A9C4-D65C-4F7E-B37B-25FDB3A8D231}" type="pres">
      <dgm:prSet presAssocID="{24BA6BF4-EBFC-492A-9562-9B42482A137D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291790B-04A8-44D2-A743-3047A697856D}" type="pres">
      <dgm:prSet presAssocID="{24BA6BF4-EBFC-492A-9562-9B42482A137D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8D8F51F-2DE0-497B-9156-18A3360AD3A4}" type="presOf" srcId="{59CC9B50-C59F-4F51-A7EE-5874EED94DD9}" destId="{C291790B-04A8-44D2-A743-3047A697856D}" srcOrd="0" destOrd="0" presId="urn:microsoft.com/office/officeart/2005/8/layout/chevron2"/>
    <dgm:cxn modelId="{803DA123-2390-48D4-9D90-14AB000248DF}" srcId="{EE48930B-A3FD-4AE3-AE49-A8CA21355240}" destId="{FFAC8EAF-908F-43CA-AA00-38730E8C2757}" srcOrd="1" destOrd="0" parTransId="{69B91436-B167-41E9-B39C-F95F74515717}" sibTransId="{FE237161-DACB-4C59-B942-58059AC968FF}"/>
    <dgm:cxn modelId="{14686021-2CCE-4C58-BB50-019DD3CB93B9}" srcId="{EE48930B-A3FD-4AE3-AE49-A8CA21355240}" destId="{65130CE9-8ADE-4149-8692-F40AFC0BE3AC}" srcOrd="2" destOrd="0" parTransId="{6A6E1DAC-0F03-442D-84F1-4046E691F6C5}" sibTransId="{4DCDBF14-0EA5-4131-BAA3-A13F02DFDCFC}"/>
    <dgm:cxn modelId="{B098F188-3FE2-48B0-91F1-244001F4DD6A}" type="presOf" srcId="{9A7E39E5-B7C4-4AE1-BB61-2E2E11801CDA}" destId="{7C17F84B-6C2C-447A-BD88-F62620461FEE}" srcOrd="0" destOrd="0" presId="urn:microsoft.com/office/officeart/2005/8/layout/chevron2"/>
    <dgm:cxn modelId="{E79CC52B-C87E-49DD-9A09-6ED8B01AEEA3}" srcId="{EE48930B-A3FD-4AE3-AE49-A8CA21355240}" destId="{24BA6BF4-EBFC-492A-9562-9B42482A137D}" srcOrd="3" destOrd="0" parTransId="{C51365B8-47F0-4337-8DA5-FC3EAEF630F1}" sibTransId="{EFFE5076-17B6-4BEB-947E-131B0C869648}"/>
    <dgm:cxn modelId="{64477AD9-88E5-451F-8AA4-74C3217CC866}" srcId="{464722A5-7C6C-4733-B19A-95B4D7552B19}" destId="{FFEEA103-5CF6-4D98-90A8-9EFDB178F47D}" srcOrd="0" destOrd="0" parTransId="{03421DAA-AD4B-44A4-9A55-1FDC453F1867}" sibTransId="{A0FB6740-65FD-46FF-BBEE-CDD0DD2040C7}"/>
    <dgm:cxn modelId="{356E012E-A848-4D3B-8EFA-2E14900499A7}" type="presOf" srcId="{65130CE9-8ADE-4149-8692-F40AFC0BE3AC}" destId="{9399B709-7BEC-4B5D-81D2-F90644C1DCA6}" srcOrd="0" destOrd="0" presId="urn:microsoft.com/office/officeart/2005/8/layout/chevron2"/>
    <dgm:cxn modelId="{604A0198-E7C9-4011-8F16-A17389B2ED30}" type="presOf" srcId="{089307C2-8A67-496C-8609-73D18D1B4B2C}" destId="{4C5F4CCE-B72E-42E9-AF59-FC30B04E927F}" srcOrd="0" destOrd="0" presId="urn:microsoft.com/office/officeart/2005/8/layout/chevron2"/>
    <dgm:cxn modelId="{3E28344F-06FB-4BF6-8D47-C4F5C7C5E8F7}" srcId="{EE48930B-A3FD-4AE3-AE49-A8CA21355240}" destId="{464722A5-7C6C-4733-B19A-95B4D7552B19}" srcOrd="0" destOrd="0" parTransId="{6FFE541F-95B3-4541-AB6C-BBB7D50B803F}" sibTransId="{DC082663-3820-4F77-A12F-CD54E7F51EC9}"/>
    <dgm:cxn modelId="{6F7679FE-7BDD-455D-BA7E-6A6D488C6462}" srcId="{65130CE9-8ADE-4149-8692-F40AFC0BE3AC}" destId="{9A7E39E5-B7C4-4AE1-BB61-2E2E11801CDA}" srcOrd="0" destOrd="0" parTransId="{DE3FB64A-175A-438F-A276-E41B83B048D9}" sibTransId="{1B191162-E82B-481C-AFF6-B307E69E3DAD}"/>
    <dgm:cxn modelId="{31CF73A4-6361-4742-B812-9036B6D6310B}" type="presOf" srcId="{24BA6BF4-EBFC-492A-9562-9B42482A137D}" destId="{88E7A9C4-D65C-4F7E-B37B-25FDB3A8D231}" srcOrd="0" destOrd="0" presId="urn:microsoft.com/office/officeart/2005/8/layout/chevron2"/>
    <dgm:cxn modelId="{7C4FD58E-766C-4C92-ACCA-76897DE958AF}" type="presOf" srcId="{EE48930B-A3FD-4AE3-AE49-A8CA21355240}" destId="{406CB336-C9FA-412E-BEBE-EB2B1F4AFB35}" srcOrd="0" destOrd="0" presId="urn:microsoft.com/office/officeart/2005/8/layout/chevron2"/>
    <dgm:cxn modelId="{E4E5B63B-5B0D-4FD8-BA8E-49A42AB03571}" srcId="{24BA6BF4-EBFC-492A-9562-9B42482A137D}" destId="{59CC9B50-C59F-4F51-A7EE-5874EED94DD9}" srcOrd="0" destOrd="0" parTransId="{66FC9484-26B3-4B71-8FFB-D639E93FDE59}" sibTransId="{166EF710-35C4-4FD2-807F-4CD192FAA376}"/>
    <dgm:cxn modelId="{4883D222-06F7-4E8B-895F-7A8328C013C7}" type="presOf" srcId="{FFAC8EAF-908F-43CA-AA00-38730E8C2757}" destId="{AA2220EB-CCA0-4D9D-BF82-6607DD1B1632}" srcOrd="0" destOrd="0" presId="urn:microsoft.com/office/officeart/2005/8/layout/chevron2"/>
    <dgm:cxn modelId="{878303D3-385C-4396-9578-2631477F1A3C}" type="presOf" srcId="{464722A5-7C6C-4733-B19A-95B4D7552B19}" destId="{4197DBDC-D394-4288-AAD2-7B6C5B471D79}" srcOrd="0" destOrd="0" presId="urn:microsoft.com/office/officeart/2005/8/layout/chevron2"/>
    <dgm:cxn modelId="{1F890708-53A8-4B70-BF82-C82DAFCB9BE2}" srcId="{FFAC8EAF-908F-43CA-AA00-38730E8C2757}" destId="{089307C2-8A67-496C-8609-73D18D1B4B2C}" srcOrd="0" destOrd="0" parTransId="{94D5FEA1-2175-4087-B269-B3905E7890F3}" sibTransId="{4E41E6FE-E053-4566-BFCF-456DD6B40942}"/>
    <dgm:cxn modelId="{078F544C-9979-4B0C-9CA9-9683DD80461A}" type="presOf" srcId="{FFEEA103-5CF6-4D98-90A8-9EFDB178F47D}" destId="{B962E073-1A97-4EF1-A342-F52EE30FA34E}" srcOrd="0" destOrd="0" presId="urn:microsoft.com/office/officeart/2005/8/layout/chevron2"/>
    <dgm:cxn modelId="{A474D7FB-8D64-49BF-9184-1E48A2DC8C1E}" type="presParOf" srcId="{406CB336-C9FA-412E-BEBE-EB2B1F4AFB35}" destId="{E3C2A71E-6019-483D-A755-19F6D4784D5F}" srcOrd="0" destOrd="0" presId="urn:microsoft.com/office/officeart/2005/8/layout/chevron2"/>
    <dgm:cxn modelId="{F889D69B-ACB1-455A-A5B5-E7976288F807}" type="presParOf" srcId="{E3C2A71E-6019-483D-A755-19F6D4784D5F}" destId="{4197DBDC-D394-4288-AAD2-7B6C5B471D79}" srcOrd="0" destOrd="0" presId="urn:microsoft.com/office/officeart/2005/8/layout/chevron2"/>
    <dgm:cxn modelId="{C3E592E6-F819-4D9F-BB30-9D7186CD9E4E}" type="presParOf" srcId="{E3C2A71E-6019-483D-A755-19F6D4784D5F}" destId="{B962E073-1A97-4EF1-A342-F52EE30FA34E}" srcOrd="1" destOrd="0" presId="urn:microsoft.com/office/officeart/2005/8/layout/chevron2"/>
    <dgm:cxn modelId="{D3DDFDE4-835E-471D-9D73-5BFF281808AB}" type="presParOf" srcId="{406CB336-C9FA-412E-BEBE-EB2B1F4AFB35}" destId="{6BD6BFE9-7A53-44CA-9341-5C11A74EFDA3}" srcOrd="1" destOrd="0" presId="urn:microsoft.com/office/officeart/2005/8/layout/chevron2"/>
    <dgm:cxn modelId="{9CD9663D-8798-45C4-9DE6-56D633151130}" type="presParOf" srcId="{406CB336-C9FA-412E-BEBE-EB2B1F4AFB35}" destId="{2FD8482D-9C9D-4C44-8A2A-A48AD8B5C855}" srcOrd="2" destOrd="0" presId="urn:microsoft.com/office/officeart/2005/8/layout/chevron2"/>
    <dgm:cxn modelId="{385518DE-0A87-410D-B145-7E73C2429BAF}" type="presParOf" srcId="{2FD8482D-9C9D-4C44-8A2A-A48AD8B5C855}" destId="{AA2220EB-CCA0-4D9D-BF82-6607DD1B1632}" srcOrd="0" destOrd="0" presId="urn:microsoft.com/office/officeart/2005/8/layout/chevron2"/>
    <dgm:cxn modelId="{2739F1A8-D5A1-47BA-9DFC-745EBC8C0441}" type="presParOf" srcId="{2FD8482D-9C9D-4C44-8A2A-A48AD8B5C855}" destId="{4C5F4CCE-B72E-42E9-AF59-FC30B04E927F}" srcOrd="1" destOrd="0" presId="urn:microsoft.com/office/officeart/2005/8/layout/chevron2"/>
    <dgm:cxn modelId="{8D3E1F1A-9310-401B-A3B2-947C4C71EC9B}" type="presParOf" srcId="{406CB336-C9FA-412E-BEBE-EB2B1F4AFB35}" destId="{A7EFB4F1-F0FD-4960-85DD-738634FA3B80}" srcOrd="3" destOrd="0" presId="urn:microsoft.com/office/officeart/2005/8/layout/chevron2"/>
    <dgm:cxn modelId="{A893B043-D755-4C28-BE6A-971BB3CD572C}" type="presParOf" srcId="{406CB336-C9FA-412E-BEBE-EB2B1F4AFB35}" destId="{C0CC9A5A-13D0-497E-BBE0-D7A6A437867B}" srcOrd="4" destOrd="0" presId="urn:microsoft.com/office/officeart/2005/8/layout/chevron2"/>
    <dgm:cxn modelId="{EA8DC825-7947-4732-A708-B1BA04519571}" type="presParOf" srcId="{C0CC9A5A-13D0-497E-BBE0-D7A6A437867B}" destId="{9399B709-7BEC-4B5D-81D2-F90644C1DCA6}" srcOrd="0" destOrd="0" presId="urn:microsoft.com/office/officeart/2005/8/layout/chevron2"/>
    <dgm:cxn modelId="{397B7DFE-610A-4DB5-B519-8B3CCFD527D6}" type="presParOf" srcId="{C0CC9A5A-13D0-497E-BBE0-D7A6A437867B}" destId="{7C17F84B-6C2C-447A-BD88-F62620461FEE}" srcOrd="1" destOrd="0" presId="urn:microsoft.com/office/officeart/2005/8/layout/chevron2"/>
    <dgm:cxn modelId="{B9AADBE2-CAA1-4264-85CC-EC151E9F1A3C}" type="presParOf" srcId="{406CB336-C9FA-412E-BEBE-EB2B1F4AFB35}" destId="{58B58D4D-7F43-485C-96C2-EF04472CA2E5}" srcOrd="5" destOrd="0" presId="urn:microsoft.com/office/officeart/2005/8/layout/chevron2"/>
    <dgm:cxn modelId="{BBE076E3-FD94-4C1D-8ABE-65F58B8EBCCC}" type="presParOf" srcId="{406CB336-C9FA-412E-BEBE-EB2B1F4AFB35}" destId="{677FFC5A-1A49-4C45-B32E-59C01A5CAB29}" srcOrd="6" destOrd="0" presId="urn:microsoft.com/office/officeart/2005/8/layout/chevron2"/>
    <dgm:cxn modelId="{15D3ADDA-5D48-4D6C-A929-F8C24BF06326}" type="presParOf" srcId="{677FFC5A-1A49-4C45-B32E-59C01A5CAB29}" destId="{88E7A9C4-D65C-4F7E-B37B-25FDB3A8D231}" srcOrd="0" destOrd="0" presId="urn:microsoft.com/office/officeart/2005/8/layout/chevron2"/>
    <dgm:cxn modelId="{6F7A6D71-92E3-4230-8B10-798CF10492DF}" type="presParOf" srcId="{677FFC5A-1A49-4C45-B32E-59C01A5CAB29}" destId="{C291790B-04A8-44D2-A743-3047A69785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CC483F4-C947-4C0E-AE4D-8662C9F44F5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5F2DAC66-F378-48C7-B122-2B6CCED59868}">
      <dgm:prSet phldrT="[텍스트]"/>
      <dgm:spPr/>
      <dgm:t>
        <a:bodyPr/>
        <a:lstStyle/>
        <a:p>
          <a:pPr latinLnBrk="1"/>
          <a:r>
            <a:rPr lang="en-US" altLang="ko-KR" dirty="0" smtClean="0"/>
            <a:t>Step 1.</a:t>
          </a:r>
          <a:endParaRPr lang="ko-KR" altLang="en-US" dirty="0"/>
        </a:p>
      </dgm:t>
    </dgm:pt>
    <dgm:pt modelId="{40ACCB26-EC36-40A4-B945-1F01DB406605}" type="parTrans" cxnId="{8D5976EE-A3DB-4AC4-AC65-3F23F19231CE}">
      <dgm:prSet/>
      <dgm:spPr/>
      <dgm:t>
        <a:bodyPr/>
        <a:lstStyle/>
        <a:p>
          <a:pPr latinLnBrk="1"/>
          <a:endParaRPr lang="ko-KR" altLang="en-US"/>
        </a:p>
      </dgm:t>
    </dgm:pt>
    <dgm:pt modelId="{D8A0AC2D-47EE-4A01-9701-7ECDAFF3A961}" type="sibTrans" cxnId="{8D5976EE-A3DB-4AC4-AC65-3F23F19231CE}">
      <dgm:prSet/>
      <dgm:spPr/>
      <dgm:t>
        <a:bodyPr/>
        <a:lstStyle/>
        <a:p>
          <a:pPr latinLnBrk="1"/>
          <a:endParaRPr lang="ko-KR" altLang="en-US"/>
        </a:p>
      </dgm:t>
    </dgm:pt>
    <dgm:pt modelId="{81353EA5-C5FF-4AA0-9B65-4DF096B29BEF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올바로시스템</a:t>
          </a:r>
          <a:r>
            <a:rPr lang="ko-KR" altLang="en-US" dirty="0" smtClean="0"/>
            <a:t> 로그인</a:t>
          </a:r>
          <a:endParaRPr lang="ko-KR" altLang="en-US" dirty="0"/>
        </a:p>
      </dgm:t>
    </dgm:pt>
    <dgm:pt modelId="{1D4B1CE9-093A-45CA-B34B-678A6068F9A5}" type="parTrans" cxnId="{E5F5747F-9FB9-4B6B-9F32-6F1FE3D1CDC0}">
      <dgm:prSet/>
      <dgm:spPr/>
      <dgm:t>
        <a:bodyPr/>
        <a:lstStyle/>
        <a:p>
          <a:pPr latinLnBrk="1"/>
          <a:endParaRPr lang="ko-KR" altLang="en-US"/>
        </a:p>
      </dgm:t>
    </dgm:pt>
    <dgm:pt modelId="{40C5B596-D2A8-4C6F-A8FB-A4C98EB0BFEB}" type="sibTrans" cxnId="{E5F5747F-9FB9-4B6B-9F32-6F1FE3D1CDC0}">
      <dgm:prSet/>
      <dgm:spPr/>
      <dgm:t>
        <a:bodyPr/>
        <a:lstStyle/>
        <a:p>
          <a:pPr latinLnBrk="1"/>
          <a:endParaRPr lang="ko-KR" altLang="en-US"/>
        </a:p>
      </dgm:t>
    </dgm:pt>
    <dgm:pt modelId="{EA8EC355-7A8D-4A1F-AB20-6A863E6851BC}">
      <dgm:prSet phldrT="[텍스트]"/>
      <dgm:spPr/>
      <dgm:t>
        <a:bodyPr/>
        <a:lstStyle/>
        <a:p>
          <a:pPr latinLnBrk="1"/>
          <a:r>
            <a:rPr lang="en-US" altLang="ko-KR" dirty="0" smtClean="0"/>
            <a:t>Step 2.</a:t>
          </a:r>
          <a:endParaRPr lang="ko-KR" altLang="en-US" dirty="0"/>
        </a:p>
      </dgm:t>
    </dgm:pt>
    <dgm:pt modelId="{FA729885-AC08-4CE2-A3FA-5CA1EA1A5DA5}" type="parTrans" cxnId="{4C471D94-B923-46A4-9515-C763AF8CE501}">
      <dgm:prSet/>
      <dgm:spPr/>
      <dgm:t>
        <a:bodyPr/>
        <a:lstStyle/>
        <a:p>
          <a:pPr latinLnBrk="1"/>
          <a:endParaRPr lang="ko-KR" altLang="en-US"/>
        </a:p>
      </dgm:t>
    </dgm:pt>
    <dgm:pt modelId="{DB4BACC3-FCDF-4BBB-B61F-106A04A1947F}" type="sibTrans" cxnId="{4C471D94-B923-46A4-9515-C763AF8CE501}">
      <dgm:prSet/>
      <dgm:spPr/>
      <dgm:t>
        <a:bodyPr/>
        <a:lstStyle/>
        <a:p>
          <a:pPr latinLnBrk="1"/>
          <a:endParaRPr lang="ko-KR" altLang="en-US"/>
        </a:p>
      </dgm:t>
    </dgm:pt>
    <dgm:pt modelId="{6481DE32-F9CB-4654-8AB2-D41C3954252D}">
      <dgm:prSet phldrT="[텍스트]"/>
      <dgm:spPr/>
      <dgm:t>
        <a:bodyPr/>
        <a:lstStyle/>
        <a:p>
          <a:pPr latinLnBrk="1"/>
          <a:r>
            <a:rPr lang="en-US" altLang="ko-KR" dirty="0" smtClean="0"/>
            <a:t>[</a:t>
          </a:r>
          <a:r>
            <a:rPr lang="ko-KR" altLang="en-US" dirty="0" smtClean="0"/>
            <a:t>대장관리</a:t>
          </a:r>
          <a:r>
            <a:rPr lang="en-US" altLang="ko-KR" dirty="0" smtClean="0"/>
            <a:t>] -&gt; [</a:t>
          </a:r>
          <a:r>
            <a:rPr lang="ko-KR" altLang="en-US" dirty="0" err="1" smtClean="0"/>
            <a:t>배출자</a:t>
          </a:r>
          <a:r>
            <a:rPr lang="en-US" altLang="ko-KR" dirty="0" smtClean="0"/>
            <a:t>] </a:t>
          </a:r>
          <a:r>
            <a:rPr lang="ko-KR" altLang="en-US" dirty="0" smtClean="0"/>
            <a:t>클릭</a:t>
          </a:r>
          <a:endParaRPr lang="ko-KR" altLang="en-US" dirty="0"/>
        </a:p>
      </dgm:t>
    </dgm:pt>
    <dgm:pt modelId="{96B0AB41-29F4-410F-9A85-5617B8239866}" type="parTrans" cxnId="{2FF56AE3-764A-4D48-814E-ABC0A0491BF4}">
      <dgm:prSet/>
      <dgm:spPr/>
      <dgm:t>
        <a:bodyPr/>
        <a:lstStyle/>
        <a:p>
          <a:pPr latinLnBrk="1"/>
          <a:endParaRPr lang="ko-KR" altLang="en-US"/>
        </a:p>
      </dgm:t>
    </dgm:pt>
    <dgm:pt modelId="{44876E49-4D27-4005-852F-26A1BC44021B}" type="sibTrans" cxnId="{2FF56AE3-764A-4D48-814E-ABC0A0491BF4}">
      <dgm:prSet/>
      <dgm:spPr/>
      <dgm:t>
        <a:bodyPr/>
        <a:lstStyle/>
        <a:p>
          <a:pPr latinLnBrk="1"/>
          <a:endParaRPr lang="ko-KR" altLang="en-US"/>
        </a:p>
      </dgm:t>
    </dgm:pt>
    <dgm:pt modelId="{01A1C7CC-ACC9-4A6E-9224-6778EA8A19A4}">
      <dgm:prSet phldrT="[텍스트]"/>
      <dgm:spPr/>
      <dgm:t>
        <a:bodyPr/>
        <a:lstStyle/>
        <a:p>
          <a:pPr latinLnBrk="1"/>
          <a:r>
            <a:rPr lang="en-US" altLang="ko-KR" dirty="0" smtClean="0"/>
            <a:t>Step 3.</a:t>
          </a:r>
          <a:endParaRPr lang="ko-KR" altLang="en-US" dirty="0"/>
        </a:p>
      </dgm:t>
    </dgm:pt>
    <dgm:pt modelId="{231808AC-D077-4AFE-9A1F-BC338FC2F305}" type="parTrans" cxnId="{589A3725-C1DE-428A-B9B7-A81D46D1FC9D}">
      <dgm:prSet/>
      <dgm:spPr/>
      <dgm:t>
        <a:bodyPr/>
        <a:lstStyle/>
        <a:p>
          <a:pPr latinLnBrk="1"/>
          <a:endParaRPr lang="ko-KR" altLang="en-US"/>
        </a:p>
      </dgm:t>
    </dgm:pt>
    <dgm:pt modelId="{25C05A25-FA9B-4C77-B682-7B00E463F1BE}" type="sibTrans" cxnId="{589A3725-C1DE-428A-B9B7-A81D46D1FC9D}">
      <dgm:prSet/>
      <dgm:spPr/>
      <dgm:t>
        <a:bodyPr/>
        <a:lstStyle/>
        <a:p>
          <a:pPr latinLnBrk="1"/>
          <a:endParaRPr lang="ko-KR" altLang="en-US"/>
        </a:p>
      </dgm:t>
    </dgm:pt>
    <dgm:pt modelId="{859D3BB5-45F9-4694-A8A3-2390F9BE8FEA}">
      <dgm:prSet phldrT="[텍스트]"/>
      <dgm:spPr/>
      <dgm:t>
        <a:bodyPr/>
        <a:lstStyle/>
        <a:p>
          <a:pPr latinLnBrk="1"/>
          <a:r>
            <a:rPr lang="en-US" altLang="ko-KR" dirty="0" smtClean="0"/>
            <a:t>[</a:t>
          </a:r>
          <a:r>
            <a:rPr lang="ko-KR" altLang="en-US" dirty="0" smtClean="0"/>
            <a:t>대장생성</a:t>
          </a:r>
          <a:r>
            <a:rPr lang="en-US" altLang="ko-KR" dirty="0" smtClean="0"/>
            <a:t>] </a:t>
          </a:r>
          <a:r>
            <a:rPr lang="ko-KR" altLang="en-US" dirty="0" smtClean="0"/>
            <a:t>클릭</a:t>
          </a:r>
          <a:endParaRPr lang="ko-KR" altLang="en-US" dirty="0"/>
        </a:p>
      </dgm:t>
    </dgm:pt>
    <dgm:pt modelId="{A9582F34-90DB-472D-8EB5-DF50A5B2FEC4}" type="parTrans" cxnId="{EB843BC7-8C79-4AA8-8C1B-7221DECC9EC8}">
      <dgm:prSet/>
      <dgm:spPr/>
      <dgm:t>
        <a:bodyPr/>
        <a:lstStyle/>
        <a:p>
          <a:pPr latinLnBrk="1"/>
          <a:endParaRPr lang="ko-KR" altLang="en-US"/>
        </a:p>
      </dgm:t>
    </dgm:pt>
    <dgm:pt modelId="{7A00C065-949E-4023-842A-52E0E2DD9F43}" type="sibTrans" cxnId="{EB843BC7-8C79-4AA8-8C1B-7221DECC9EC8}">
      <dgm:prSet/>
      <dgm:spPr/>
      <dgm:t>
        <a:bodyPr/>
        <a:lstStyle/>
        <a:p>
          <a:pPr latinLnBrk="1"/>
          <a:endParaRPr lang="ko-KR" altLang="en-US"/>
        </a:p>
      </dgm:t>
    </dgm:pt>
    <dgm:pt modelId="{79523D81-CB49-4D3D-B2C6-3417CFF3F040}">
      <dgm:prSet phldrT="[텍스트]"/>
      <dgm:spPr/>
      <dgm:t>
        <a:bodyPr/>
        <a:lstStyle/>
        <a:p>
          <a:pPr latinLnBrk="1"/>
          <a:r>
            <a:rPr lang="en-US" altLang="ko-KR" dirty="0" smtClean="0"/>
            <a:t>Step 4.</a:t>
          </a:r>
          <a:endParaRPr lang="ko-KR" altLang="en-US" dirty="0"/>
        </a:p>
      </dgm:t>
    </dgm:pt>
    <dgm:pt modelId="{406A448C-3001-4DCC-A5DF-8452B02B2EE0}" type="parTrans" cxnId="{62FBDA33-F83D-4A86-9ABD-6BA52C5BC95D}">
      <dgm:prSet/>
      <dgm:spPr/>
      <dgm:t>
        <a:bodyPr/>
        <a:lstStyle/>
        <a:p>
          <a:pPr latinLnBrk="1"/>
          <a:endParaRPr lang="ko-KR" altLang="en-US"/>
        </a:p>
      </dgm:t>
    </dgm:pt>
    <dgm:pt modelId="{49C80222-BC0B-48A5-9304-CB3BA9CC69C8}" type="sibTrans" cxnId="{62FBDA33-F83D-4A86-9ABD-6BA52C5BC95D}">
      <dgm:prSet/>
      <dgm:spPr/>
      <dgm:t>
        <a:bodyPr/>
        <a:lstStyle/>
        <a:p>
          <a:pPr latinLnBrk="1"/>
          <a:endParaRPr lang="ko-KR" altLang="en-US"/>
        </a:p>
      </dgm:t>
    </dgm:pt>
    <dgm:pt modelId="{CD5EFB78-E9C2-49A4-A017-C1676E1BDA3A}">
      <dgm:prSet phldrT="[텍스트]"/>
      <dgm:spPr/>
      <dgm:t>
        <a:bodyPr/>
        <a:lstStyle/>
        <a:p>
          <a:pPr latinLnBrk="1"/>
          <a:r>
            <a:rPr lang="ko-KR" altLang="en-US" dirty="0" smtClean="0"/>
            <a:t>기간 설정 후 대장생성</a:t>
          </a:r>
          <a:endParaRPr lang="ko-KR" altLang="en-US" dirty="0"/>
        </a:p>
      </dgm:t>
    </dgm:pt>
    <dgm:pt modelId="{EE18E823-5643-41CF-B7E7-683FDC0241C1}" type="parTrans" cxnId="{D9FF1207-DFE1-47F3-8A2A-E598E95CA1B8}">
      <dgm:prSet/>
      <dgm:spPr/>
    </dgm:pt>
    <dgm:pt modelId="{2D135C2B-2F10-4C2E-A324-112871FFAFD3}" type="sibTrans" cxnId="{D9FF1207-DFE1-47F3-8A2A-E598E95CA1B8}">
      <dgm:prSet/>
      <dgm:spPr/>
    </dgm:pt>
    <dgm:pt modelId="{2B3C8C05-936F-412D-9350-1A9314EC400D}" type="pres">
      <dgm:prSet presAssocID="{7CC483F4-C947-4C0E-AE4D-8662C9F44F5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2BE4164-DC3D-40F5-8A16-54CE90FAE7CE}" type="pres">
      <dgm:prSet presAssocID="{5F2DAC66-F378-48C7-B122-2B6CCED59868}" presName="composite" presStyleCnt="0"/>
      <dgm:spPr/>
    </dgm:pt>
    <dgm:pt modelId="{339882DD-B660-41D0-B2A0-C0454A746AA5}" type="pres">
      <dgm:prSet presAssocID="{5F2DAC66-F378-48C7-B122-2B6CCED59868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696F4EA-E9FC-427B-A352-1585AD68C518}" type="pres">
      <dgm:prSet presAssocID="{5F2DAC66-F378-48C7-B122-2B6CCED59868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C2AA8D-6330-4E6C-8AC3-20ACD77E9D22}" type="pres">
      <dgm:prSet presAssocID="{D8A0AC2D-47EE-4A01-9701-7ECDAFF3A961}" presName="sp" presStyleCnt="0"/>
      <dgm:spPr/>
    </dgm:pt>
    <dgm:pt modelId="{5FD5500B-481C-4A84-BE82-2F1136711717}" type="pres">
      <dgm:prSet presAssocID="{EA8EC355-7A8D-4A1F-AB20-6A863E6851BC}" presName="composite" presStyleCnt="0"/>
      <dgm:spPr/>
    </dgm:pt>
    <dgm:pt modelId="{35198E56-C73E-4A1A-A72E-FF3B86F3433A}" type="pres">
      <dgm:prSet presAssocID="{EA8EC355-7A8D-4A1F-AB20-6A863E6851BC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6B32CA-A39D-435B-9BB1-2266C1733A6E}" type="pres">
      <dgm:prSet presAssocID="{EA8EC355-7A8D-4A1F-AB20-6A863E6851BC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0C3D883-28D2-41BB-88E0-D7D55E2B490E}" type="pres">
      <dgm:prSet presAssocID="{DB4BACC3-FCDF-4BBB-B61F-106A04A1947F}" presName="sp" presStyleCnt="0"/>
      <dgm:spPr/>
    </dgm:pt>
    <dgm:pt modelId="{24786722-62B1-4852-AD5A-BF6E5EABA697}" type="pres">
      <dgm:prSet presAssocID="{01A1C7CC-ACC9-4A6E-9224-6778EA8A19A4}" presName="composite" presStyleCnt="0"/>
      <dgm:spPr/>
    </dgm:pt>
    <dgm:pt modelId="{58CD6EB0-83B0-4389-BB9A-F80A8C8B1755}" type="pres">
      <dgm:prSet presAssocID="{01A1C7CC-ACC9-4A6E-9224-6778EA8A19A4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E0771CC-072B-42DC-97D4-72A68D4BD014}" type="pres">
      <dgm:prSet presAssocID="{01A1C7CC-ACC9-4A6E-9224-6778EA8A19A4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1C0C247-0208-4774-A5BA-9A8055FC1A6B}" type="pres">
      <dgm:prSet presAssocID="{25C05A25-FA9B-4C77-B682-7B00E463F1BE}" presName="sp" presStyleCnt="0"/>
      <dgm:spPr/>
    </dgm:pt>
    <dgm:pt modelId="{B7011284-B4D0-4FC6-A83E-57B67AD0A23F}" type="pres">
      <dgm:prSet presAssocID="{79523D81-CB49-4D3D-B2C6-3417CFF3F040}" presName="composite" presStyleCnt="0"/>
      <dgm:spPr/>
    </dgm:pt>
    <dgm:pt modelId="{0ECE92B1-EFCD-40C3-BB14-95F114966C60}" type="pres">
      <dgm:prSet presAssocID="{79523D81-CB49-4D3D-B2C6-3417CFF3F040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7A715C5-0967-4E82-9EDD-8649AE8076D6}" type="pres">
      <dgm:prSet presAssocID="{79523D81-CB49-4D3D-B2C6-3417CFF3F040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01E17E07-CB45-4C09-9955-0B174692046C}" type="presOf" srcId="{859D3BB5-45F9-4694-A8A3-2390F9BE8FEA}" destId="{DE0771CC-072B-42DC-97D4-72A68D4BD014}" srcOrd="0" destOrd="0" presId="urn:microsoft.com/office/officeart/2005/8/layout/chevron2"/>
    <dgm:cxn modelId="{7FF7C4A5-E8E7-4450-B7D3-AE11741C5441}" type="presOf" srcId="{EA8EC355-7A8D-4A1F-AB20-6A863E6851BC}" destId="{35198E56-C73E-4A1A-A72E-FF3B86F3433A}" srcOrd="0" destOrd="0" presId="urn:microsoft.com/office/officeart/2005/8/layout/chevron2"/>
    <dgm:cxn modelId="{8D5976EE-A3DB-4AC4-AC65-3F23F19231CE}" srcId="{7CC483F4-C947-4C0E-AE4D-8662C9F44F58}" destId="{5F2DAC66-F378-48C7-B122-2B6CCED59868}" srcOrd="0" destOrd="0" parTransId="{40ACCB26-EC36-40A4-B945-1F01DB406605}" sibTransId="{D8A0AC2D-47EE-4A01-9701-7ECDAFF3A961}"/>
    <dgm:cxn modelId="{CD028D47-917E-469F-A80C-BD4CF36A3CD7}" type="presOf" srcId="{01A1C7CC-ACC9-4A6E-9224-6778EA8A19A4}" destId="{58CD6EB0-83B0-4389-BB9A-F80A8C8B1755}" srcOrd="0" destOrd="0" presId="urn:microsoft.com/office/officeart/2005/8/layout/chevron2"/>
    <dgm:cxn modelId="{62FBDA33-F83D-4A86-9ABD-6BA52C5BC95D}" srcId="{7CC483F4-C947-4C0E-AE4D-8662C9F44F58}" destId="{79523D81-CB49-4D3D-B2C6-3417CFF3F040}" srcOrd="3" destOrd="0" parTransId="{406A448C-3001-4DCC-A5DF-8452B02B2EE0}" sibTransId="{49C80222-BC0B-48A5-9304-CB3BA9CC69C8}"/>
    <dgm:cxn modelId="{589A3725-C1DE-428A-B9B7-A81D46D1FC9D}" srcId="{7CC483F4-C947-4C0E-AE4D-8662C9F44F58}" destId="{01A1C7CC-ACC9-4A6E-9224-6778EA8A19A4}" srcOrd="2" destOrd="0" parTransId="{231808AC-D077-4AFE-9A1F-BC338FC2F305}" sibTransId="{25C05A25-FA9B-4C77-B682-7B00E463F1BE}"/>
    <dgm:cxn modelId="{7C3EA5BB-BE5B-48E4-86DC-6BC643D2D654}" type="presOf" srcId="{6481DE32-F9CB-4654-8AB2-D41C3954252D}" destId="{976B32CA-A39D-435B-9BB1-2266C1733A6E}" srcOrd="0" destOrd="0" presId="urn:microsoft.com/office/officeart/2005/8/layout/chevron2"/>
    <dgm:cxn modelId="{2FF56AE3-764A-4D48-814E-ABC0A0491BF4}" srcId="{EA8EC355-7A8D-4A1F-AB20-6A863E6851BC}" destId="{6481DE32-F9CB-4654-8AB2-D41C3954252D}" srcOrd="0" destOrd="0" parTransId="{96B0AB41-29F4-410F-9A85-5617B8239866}" sibTransId="{44876E49-4D27-4005-852F-26A1BC44021B}"/>
    <dgm:cxn modelId="{EB843BC7-8C79-4AA8-8C1B-7221DECC9EC8}" srcId="{01A1C7CC-ACC9-4A6E-9224-6778EA8A19A4}" destId="{859D3BB5-45F9-4694-A8A3-2390F9BE8FEA}" srcOrd="0" destOrd="0" parTransId="{A9582F34-90DB-472D-8EB5-DF50A5B2FEC4}" sibTransId="{7A00C065-949E-4023-842A-52E0E2DD9F43}"/>
    <dgm:cxn modelId="{B45114BB-C573-488C-83FB-77B8254BDD47}" type="presOf" srcId="{79523D81-CB49-4D3D-B2C6-3417CFF3F040}" destId="{0ECE92B1-EFCD-40C3-BB14-95F114966C60}" srcOrd="0" destOrd="0" presId="urn:microsoft.com/office/officeart/2005/8/layout/chevron2"/>
    <dgm:cxn modelId="{6016719A-554E-4097-AB31-F58C4323CA50}" type="presOf" srcId="{7CC483F4-C947-4C0E-AE4D-8662C9F44F58}" destId="{2B3C8C05-936F-412D-9350-1A9314EC400D}" srcOrd="0" destOrd="0" presId="urn:microsoft.com/office/officeart/2005/8/layout/chevron2"/>
    <dgm:cxn modelId="{4C471D94-B923-46A4-9515-C763AF8CE501}" srcId="{7CC483F4-C947-4C0E-AE4D-8662C9F44F58}" destId="{EA8EC355-7A8D-4A1F-AB20-6A863E6851BC}" srcOrd="1" destOrd="0" parTransId="{FA729885-AC08-4CE2-A3FA-5CA1EA1A5DA5}" sibTransId="{DB4BACC3-FCDF-4BBB-B61F-106A04A1947F}"/>
    <dgm:cxn modelId="{88983638-3CA2-4F1F-910E-456606D50B2E}" type="presOf" srcId="{CD5EFB78-E9C2-49A4-A017-C1676E1BDA3A}" destId="{A7A715C5-0967-4E82-9EDD-8649AE8076D6}" srcOrd="0" destOrd="0" presId="urn:microsoft.com/office/officeart/2005/8/layout/chevron2"/>
    <dgm:cxn modelId="{D9FF1207-DFE1-47F3-8A2A-E598E95CA1B8}" srcId="{79523D81-CB49-4D3D-B2C6-3417CFF3F040}" destId="{CD5EFB78-E9C2-49A4-A017-C1676E1BDA3A}" srcOrd="0" destOrd="0" parTransId="{EE18E823-5643-41CF-B7E7-683FDC0241C1}" sibTransId="{2D135C2B-2F10-4C2E-A324-112871FFAFD3}"/>
    <dgm:cxn modelId="{9C7FBCF3-5DD4-4A2F-A5A8-70525520EC07}" type="presOf" srcId="{5F2DAC66-F378-48C7-B122-2B6CCED59868}" destId="{339882DD-B660-41D0-B2A0-C0454A746AA5}" srcOrd="0" destOrd="0" presId="urn:microsoft.com/office/officeart/2005/8/layout/chevron2"/>
    <dgm:cxn modelId="{E5F5747F-9FB9-4B6B-9F32-6F1FE3D1CDC0}" srcId="{5F2DAC66-F378-48C7-B122-2B6CCED59868}" destId="{81353EA5-C5FF-4AA0-9B65-4DF096B29BEF}" srcOrd="0" destOrd="0" parTransId="{1D4B1CE9-093A-45CA-B34B-678A6068F9A5}" sibTransId="{40C5B596-D2A8-4C6F-A8FB-A4C98EB0BFEB}"/>
    <dgm:cxn modelId="{8FB59BCB-872B-4358-ACED-1DB352BC6D31}" type="presOf" srcId="{81353EA5-C5FF-4AA0-9B65-4DF096B29BEF}" destId="{3696F4EA-E9FC-427B-A352-1585AD68C518}" srcOrd="0" destOrd="0" presId="urn:microsoft.com/office/officeart/2005/8/layout/chevron2"/>
    <dgm:cxn modelId="{D147E123-3412-4017-9AF5-A344171C0344}" type="presParOf" srcId="{2B3C8C05-936F-412D-9350-1A9314EC400D}" destId="{A2BE4164-DC3D-40F5-8A16-54CE90FAE7CE}" srcOrd="0" destOrd="0" presId="urn:microsoft.com/office/officeart/2005/8/layout/chevron2"/>
    <dgm:cxn modelId="{CC4EAF0A-ABFC-4B62-BB65-2F8EC103DB8A}" type="presParOf" srcId="{A2BE4164-DC3D-40F5-8A16-54CE90FAE7CE}" destId="{339882DD-B660-41D0-B2A0-C0454A746AA5}" srcOrd="0" destOrd="0" presId="urn:microsoft.com/office/officeart/2005/8/layout/chevron2"/>
    <dgm:cxn modelId="{561216CE-241F-4C5C-965F-11427B8D3EAD}" type="presParOf" srcId="{A2BE4164-DC3D-40F5-8A16-54CE90FAE7CE}" destId="{3696F4EA-E9FC-427B-A352-1585AD68C518}" srcOrd="1" destOrd="0" presId="urn:microsoft.com/office/officeart/2005/8/layout/chevron2"/>
    <dgm:cxn modelId="{75F79C75-CB08-4166-A62C-815CCE883E2F}" type="presParOf" srcId="{2B3C8C05-936F-412D-9350-1A9314EC400D}" destId="{F3C2AA8D-6330-4E6C-8AC3-20ACD77E9D22}" srcOrd="1" destOrd="0" presId="urn:microsoft.com/office/officeart/2005/8/layout/chevron2"/>
    <dgm:cxn modelId="{56983E2C-DFF7-479B-A9BA-5359AE1F86DF}" type="presParOf" srcId="{2B3C8C05-936F-412D-9350-1A9314EC400D}" destId="{5FD5500B-481C-4A84-BE82-2F1136711717}" srcOrd="2" destOrd="0" presId="urn:microsoft.com/office/officeart/2005/8/layout/chevron2"/>
    <dgm:cxn modelId="{7052B48C-950B-4E8C-9A9D-020559B66A39}" type="presParOf" srcId="{5FD5500B-481C-4A84-BE82-2F1136711717}" destId="{35198E56-C73E-4A1A-A72E-FF3B86F3433A}" srcOrd="0" destOrd="0" presId="urn:microsoft.com/office/officeart/2005/8/layout/chevron2"/>
    <dgm:cxn modelId="{A092B767-8B2E-4008-9004-936D90987DE8}" type="presParOf" srcId="{5FD5500B-481C-4A84-BE82-2F1136711717}" destId="{976B32CA-A39D-435B-9BB1-2266C1733A6E}" srcOrd="1" destOrd="0" presId="urn:microsoft.com/office/officeart/2005/8/layout/chevron2"/>
    <dgm:cxn modelId="{2036BF0E-B1EA-43FD-B966-73CCE18182A0}" type="presParOf" srcId="{2B3C8C05-936F-412D-9350-1A9314EC400D}" destId="{B0C3D883-28D2-41BB-88E0-D7D55E2B490E}" srcOrd="3" destOrd="0" presId="urn:microsoft.com/office/officeart/2005/8/layout/chevron2"/>
    <dgm:cxn modelId="{E43CADB6-7D10-4777-8938-5FB03A37CA13}" type="presParOf" srcId="{2B3C8C05-936F-412D-9350-1A9314EC400D}" destId="{24786722-62B1-4852-AD5A-BF6E5EABA697}" srcOrd="4" destOrd="0" presId="urn:microsoft.com/office/officeart/2005/8/layout/chevron2"/>
    <dgm:cxn modelId="{F608A4B7-BC66-4E48-AA6E-430DF9B3509F}" type="presParOf" srcId="{24786722-62B1-4852-AD5A-BF6E5EABA697}" destId="{58CD6EB0-83B0-4389-BB9A-F80A8C8B1755}" srcOrd="0" destOrd="0" presId="urn:microsoft.com/office/officeart/2005/8/layout/chevron2"/>
    <dgm:cxn modelId="{D9257086-3957-48CD-9FA5-076F80036089}" type="presParOf" srcId="{24786722-62B1-4852-AD5A-BF6E5EABA697}" destId="{DE0771CC-072B-42DC-97D4-72A68D4BD014}" srcOrd="1" destOrd="0" presId="urn:microsoft.com/office/officeart/2005/8/layout/chevron2"/>
    <dgm:cxn modelId="{BD0A170C-7930-4353-A0BE-6B4A771A20A2}" type="presParOf" srcId="{2B3C8C05-936F-412D-9350-1A9314EC400D}" destId="{21C0C247-0208-4774-A5BA-9A8055FC1A6B}" srcOrd="5" destOrd="0" presId="urn:microsoft.com/office/officeart/2005/8/layout/chevron2"/>
    <dgm:cxn modelId="{D8BF5D5D-1EF8-4126-A659-FC106E5021A7}" type="presParOf" srcId="{2B3C8C05-936F-412D-9350-1A9314EC400D}" destId="{B7011284-B4D0-4FC6-A83E-57B67AD0A23F}" srcOrd="6" destOrd="0" presId="urn:microsoft.com/office/officeart/2005/8/layout/chevron2"/>
    <dgm:cxn modelId="{948FC6F1-0760-4BBD-8B08-C8E8BD3DB053}" type="presParOf" srcId="{B7011284-B4D0-4FC6-A83E-57B67AD0A23F}" destId="{0ECE92B1-EFCD-40C3-BB14-95F114966C60}" srcOrd="0" destOrd="0" presId="urn:microsoft.com/office/officeart/2005/8/layout/chevron2"/>
    <dgm:cxn modelId="{E47EAB4C-72DA-4BFB-BE94-5C74F77D2A8F}" type="presParOf" srcId="{B7011284-B4D0-4FC6-A83E-57B67AD0A23F}" destId="{A7A715C5-0967-4E82-9EDD-8649AE8076D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7ADFDB7-C742-41BB-AD22-BEF0A343F57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C5EF1B9-C5B0-4E50-B252-6CC6B789813A}">
      <dgm:prSet phldrT="[텍스트]"/>
      <dgm:spPr/>
      <dgm:t>
        <a:bodyPr/>
        <a:lstStyle/>
        <a:p>
          <a:pPr latinLnBrk="1"/>
          <a:r>
            <a:rPr lang="en-US" altLang="ko-KR" dirty="0" smtClean="0"/>
            <a:t>Step 1.</a:t>
          </a:r>
          <a:endParaRPr lang="ko-KR" altLang="en-US" dirty="0"/>
        </a:p>
      </dgm:t>
    </dgm:pt>
    <dgm:pt modelId="{F10A6BCF-B59A-4E50-B7FF-8738EB7F8002}" type="parTrans" cxnId="{D0AB4523-D79C-4DCF-B864-D871BB2B503F}">
      <dgm:prSet/>
      <dgm:spPr/>
      <dgm:t>
        <a:bodyPr/>
        <a:lstStyle/>
        <a:p>
          <a:pPr latinLnBrk="1"/>
          <a:endParaRPr lang="ko-KR" altLang="en-US"/>
        </a:p>
      </dgm:t>
    </dgm:pt>
    <dgm:pt modelId="{EC3989BD-F773-4898-BEA1-9523EEB2E234}" type="sibTrans" cxnId="{D0AB4523-D79C-4DCF-B864-D871BB2B503F}">
      <dgm:prSet/>
      <dgm:spPr/>
      <dgm:t>
        <a:bodyPr/>
        <a:lstStyle/>
        <a:p>
          <a:pPr latinLnBrk="1"/>
          <a:endParaRPr lang="ko-KR" altLang="en-US"/>
        </a:p>
      </dgm:t>
    </dgm:pt>
    <dgm:pt modelId="{FC14930C-8430-4A30-9F94-5457A92F914B}">
      <dgm:prSet phldrT="[텍스트]" custT="1"/>
      <dgm:spPr/>
      <dgm:t>
        <a:bodyPr/>
        <a:lstStyle/>
        <a:p>
          <a:pPr latinLnBrk="1"/>
          <a:r>
            <a:rPr lang="ko-KR" altLang="en-US" sz="1800" dirty="0" err="1" smtClean="0"/>
            <a:t>올바로시스템</a:t>
          </a:r>
          <a:r>
            <a:rPr lang="ko-KR" altLang="en-US" sz="1800" dirty="0" smtClean="0"/>
            <a:t> 로그인</a:t>
          </a:r>
          <a:endParaRPr lang="ko-KR" altLang="en-US" sz="1800" dirty="0"/>
        </a:p>
      </dgm:t>
    </dgm:pt>
    <dgm:pt modelId="{257FF5F8-61DC-4B85-9A77-42C38BA65968}" type="parTrans" cxnId="{9495FB61-B403-4D00-8D69-D832E90FB96D}">
      <dgm:prSet/>
      <dgm:spPr/>
      <dgm:t>
        <a:bodyPr/>
        <a:lstStyle/>
        <a:p>
          <a:pPr latinLnBrk="1"/>
          <a:endParaRPr lang="ko-KR" altLang="en-US"/>
        </a:p>
      </dgm:t>
    </dgm:pt>
    <dgm:pt modelId="{88FADEF6-8741-47E8-8649-BA3D635E1B05}" type="sibTrans" cxnId="{9495FB61-B403-4D00-8D69-D832E90FB96D}">
      <dgm:prSet/>
      <dgm:spPr/>
      <dgm:t>
        <a:bodyPr/>
        <a:lstStyle/>
        <a:p>
          <a:pPr latinLnBrk="1"/>
          <a:endParaRPr lang="ko-KR" altLang="en-US"/>
        </a:p>
      </dgm:t>
    </dgm:pt>
    <dgm:pt modelId="{587237AF-AB87-4668-9093-8FF709BF1F2A}">
      <dgm:prSet phldrT="[텍스트]"/>
      <dgm:spPr/>
      <dgm:t>
        <a:bodyPr/>
        <a:lstStyle/>
        <a:p>
          <a:pPr latinLnBrk="1"/>
          <a:r>
            <a:rPr lang="en-US" altLang="ko-KR" dirty="0" smtClean="0"/>
            <a:t>Step 2.</a:t>
          </a:r>
          <a:endParaRPr lang="ko-KR" altLang="en-US" dirty="0"/>
        </a:p>
      </dgm:t>
    </dgm:pt>
    <dgm:pt modelId="{76341248-F006-4FF4-BC0E-AB40ACC08A35}" type="parTrans" cxnId="{7C1C54B4-B0E1-4183-89B0-4670F6FE2E44}">
      <dgm:prSet/>
      <dgm:spPr/>
      <dgm:t>
        <a:bodyPr/>
        <a:lstStyle/>
        <a:p>
          <a:pPr latinLnBrk="1"/>
          <a:endParaRPr lang="ko-KR" altLang="en-US"/>
        </a:p>
      </dgm:t>
    </dgm:pt>
    <dgm:pt modelId="{E5F4C26A-CD59-4EF0-BC45-4D81A991E892}" type="sibTrans" cxnId="{7C1C54B4-B0E1-4183-89B0-4670F6FE2E44}">
      <dgm:prSet/>
      <dgm:spPr/>
      <dgm:t>
        <a:bodyPr/>
        <a:lstStyle/>
        <a:p>
          <a:pPr latinLnBrk="1"/>
          <a:endParaRPr lang="ko-KR" altLang="en-US"/>
        </a:p>
      </dgm:t>
    </dgm:pt>
    <dgm:pt modelId="{F4CD8EB4-428A-41B1-A5E8-40B267408125}">
      <dgm:prSet phldrT="[텍스트]" custT="1"/>
      <dgm:spPr/>
      <dgm:t>
        <a:bodyPr/>
        <a:lstStyle/>
        <a:p>
          <a:pPr latinLnBrk="1"/>
          <a:r>
            <a:rPr lang="en-US" altLang="ko-KR" sz="1800" dirty="0" smtClean="0"/>
            <a:t>[</a:t>
          </a:r>
          <a:r>
            <a:rPr lang="ko-KR" altLang="en-US" sz="1800" dirty="0" smtClean="0"/>
            <a:t>실적보고 관리</a:t>
          </a:r>
          <a:r>
            <a:rPr lang="en-US" altLang="ko-KR" sz="1800" dirty="0" smtClean="0"/>
            <a:t>] -&gt; </a:t>
          </a:r>
          <a:r>
            <a:rPr lang="ko-KR" altLang="en-US" sz="1800" dirty="0" smtClean="0"/>
            <a:t>해당 폐기물 실적보고 선택</a:t>
          </a:r>
          <a:endParaRPr lang="ko-KR" altLang="en-US" sz="1800" dirty="0"/>
        </a:p>
      </dgm:t>
    </dgm:pt>
    <dgm:pt modelId="{84A98ABC-53CF-4F1B-9F50-F6C924920B94}" type="parTrans" cxnId="{96656B4D-9EB2-4822-B8F9-2478642287D3}">
      <dgm:prSet/>
      <dgm:spPr/>
      <dgm:t>
        <a:bodyPr/>
        <a:lstStyle/>
        <a:p>
          <a:pPr latinLnBrk="1"/>
          <a:endParaRPr lang="ko-KR" altLang="en-US"/>
        </a:p>
      </dgm:t>
    </dgm:pt>
    <dgm:pt modelId="{6F1BFDEC-A61C-4D63-B426-634F6BD1D92E}" type="sibTrans" cxnId="{96656B4D-9EB2-4822-B8F9-2478642287D3}">
      <dgm:prSet/>
      <dgm:spPr/>
      <dgm:t>
        <a:bodyPr/>
        <a:lstStyle/>
        <a:p>
          <a:pPr latinLnBrk="1"/>
          <a:endParaRPr lang="ko-KR" altLang="en-US"/>
        </a:p>
      </dgm:t>
    </dgm:pt>
    <dgm:pt modelId="{945CFAE6-24D5-4C38-B6E5-97D01765836D}">
      <dgm:prSet phldrT="[텍스트]"/>
      <dgm:spPr/>
      <dgm:t>
        <a:bodyPr/>
        <a:lstStyle/>
        <a:p>
          <a:pPr latinLnBrk="1"/>
          <a:r>
            <a:rPr lang="en-US" altLang="ko-KR" dirty="0" smtClean="0"/>
            <a:t>Step 3.</a:t>
          </a:r>
          <a:endParaRPr lang="ko-KR" altLang="en-US" dirty="0"/>
        </a:p>
      </dgm:t>
    </dgm:pt>
    <dgm:pt modelId="{43E1A9D9-35C7-4AAE-9688-9C5906B87063}" type="parTrans" cxnId="{F216A558-E546-419C-88AD-FC75EC187AB1}">
      <dgm:prSet/>
      <dgm:spPr/>
      <dgm:t>
        <a:bodyPr/>
        <a:lstStyle/>
        <a:p>
          <a:pPr latinLnBrk="1"/>
          <a:endParaRPr lang="ko-KR" altLang="en-US"/>
        </a:p>
      </dgm:t>
    </dgm:pt>
    <dgm:pt modelId="{866FE52C-8415-4C5E-B423-9D58CD055F61}" type="sibTrans" cxnId="{F216A558-E546-419C-88AD-FC75EC187AB1}">
      <dgm:prSet/>
      <dgm:spPr/>
      <dgm:t>
        <a:bodyPr/>
        <a:lstStyle/>
        <a:p>
          <a:pPr latinLnBrk="1"/>
          <a:endParaRPr lang="ko-KR" altLang="en-US"/>
        </a:p>
      </dgm:t>
    </dgm:pt>
    <dgm:pt modelId="{D89450C3-7EA4-4ABB-B2CA-BFA9417374F3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실적보고종류 더블클릭</a:t>
          </a:r>
          <a:endParaRPr lang="ko-KR" altLang="en-US" sz="1800" dirty="0"/>
        </a:p>
      </dgm:t>
    </dgm:pt>
    <dgm:pt modelId="{F90C219F-87A6-41E5-949E-EF1366544455}" type="parTrans" cxnId="{0C5AAF18-FF79-4654-BEA3-10D6C67D2898}">
      <dgm:prSet/>
      <dgm:spPr/>
      <dgm:t>
        <a:bodyPr/>
        <a:lstStyle/>
        <a:p>
          <a:pPr latinLnBrk="1"/>
          <a:endParaRPr lang="ko-KR" altLang="en-US"/>
        </a:p>
      </dgm:t>
    </dgm:pt>
    <dgm:pt modelId="{13BBF052-7118-446E-9B37-EB09C6C232E9}" type="sibTrans" cxnId="{0C5AAF18-FF79-4654-BEA3-10D6C67D2898}">
      <dgm:prSet/>
      <dgm:spPr/>
      <dgm:t>
        <a:bodyPr/>
        <a:lstStyle/>
        <a:p>
          <a:pPr latinLnBrk="1"/>
          <a:endParaRPr lang="ko-KR" altLang="en-US"/>
        </a:p>
      </dgm:t>
    </dgm:pt>
    <dgm:pt modelId="{69E9F816-1BFE-48AF-B420-CC803A727EAA}">
      <dgm:prSet phldrT="[텍스트]"/>
      <dgm:spPr/>
      <dgm:t>
        <a:bodyPr/>
        <a:lstStyle/>
        <a:p>
          <a:pPr latinLnBrk="1"/>
          <a:r>
            <a:rPr lang="en-US" altLang="ko-KR" dirty="0" smtClean="0"/>
            <a:t>Step 4.</a:t>
          </a:r>
          <a:endParaRPr lang="ko-KR" altLang="en-US" dirty="0"/>
        </a:p>
      </dgm:t>
    </dgm:pt>
    <dgm:pt modelId="{81A53828-2136-4B71-86EF-88426FDD4E0A}" type="parTrans" cxnId="{C8208A33-AD43-49D2-90C9-64D59F4B8D14}">
      <dgm:prSet/>
      <dgm:spPr/>
      <dgm:t>
        <a:bodyPr/>
        <a:lstStyle/>
        <a:p>
          <a:pPr latinLnBrk="1"/>
          <a:endParaRPr lang="ko-KR" altLang="en-US"/>
        </a:p>
      </dgm:t>
    </dgm:pt>
    <dgm:pt modelId="{277968E5-384C-497F-B98C-CB570587E434}" type="sibTrans" cxnId="{C8208A33-AD43-49D2-90C9-64D59F4B8D14}">
      <dgm:prSet/>
      <dgm:spPr/>
      <dgm:t>
        <a:bodyPr/>
        <a:lstStyle/>
        <a:p>
          <a:pPr latinLnBrk="1"/>
          <a:endParaRPr lang="ko-KR" altLang="en-US"/>
        </a:p>
      </dgm:t>
    </dgm:pt>
    <dgm:pt modelId="{5160362B-696A-453C-A87E-8FD745D3F073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해당 실적보고 내용을 입력 하여</a:t>
          </a:r>
          <a:r>
            <a:rPr lang="en-US" altLang="ko-KR" sz="1800" dirty="0" smtClean="0"/>
            <a:t> </a:t>
          </a:r>
          <a:r>
            <a:rPr lang="ko-KR" altLang="en-US" sz="1800" dirty="0" smtClean="0"/>
            <a:t>임시저장</a:t>
          </a:r>
          <a:r>
            <a:rPr lang="en-US" altLang="ko-KR" sz="1800" dirty="0" smtClean="0"/>
            <a:t>, </a:t>
          </a:r>
          <a:r>
            <a:rPr lang="ko-KR" altLang="en-US" sz="1800" dirty="0" smtClean="0"/>
            <a:t>실적제출</a:t>
          </a:r>
          <a:endParaRPr lang="ko-KR" altLang="en-US" sz="1800" dirty="0"/>
        </a:p>
      </dgm:t>
    </dgm:pt>
    <dgm:pt modelId="{198D2666-E878-494B-A4A7-6452A5CDBB74}" type="parTrans" cxnId="{AD00D337-DAC8-49E3-9D51-3ABC9B8B3757}">
      <dgm:prSet/>
      <dgm:spPr/>
      <dgm:t>
        <a:bodyPr/>
        <a:lstStyle/>
        <a:p>
          <a:pPr latinLnBrk="1"/>
          <a:endParaRPr lang="ko-KR" altLang="en-US"/>
        </a:p>
      </dgm:t>
    </dgm:pt>
    <dgm:pt modelId="{B27985AD-7381-4276-9EF7-F870EBCAAF39}" type="sibTrans" cxnId="{AD00D337-DAC8-49E3-9D51-3ABC9B8B3757}">
      <dgm:prSet/>
      <dgm:spPr/>
      <dgm:t>
        <a:bodyPr/>
        <a:lstStyle/>
        <a:p>
          <a:pPr latinLnBrk="1"/>
          <a:endParaRPr lang="ko-KR" altLang="en-US"/>
        </a:p>
      </dgm:t>
    </dgm:pt>
    <dgm:pt modelId="{3E0BEF29-7C35-46DB-A624-42D3198578DE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조회되는 실적보고종류가 없다면 </a:t>
          </a:r>
          <a:r>
            <a:rPr lang="en-US" altLang="ko-KR" sz="1800" dirty="0" smtClean="0"/>
            <a:t>[</a:t>
          </a:r>
          <a:r>
            <a:rPr lang="ko-KR" altLang="en-US" sz="1800" dirty="0" smtClean="0"/>
            <a:t>실적보고 신규등록</a:t>
          </a:r>
          <a:r>
            <a:rPr lang="en-US" altLang="ko-KR" sz="1800" dirty="0" smtClean="0"/>
            <a:t>] </a:t>
          </a:r>
          <a:r>
            <a:rPr lang="ko-KR" altLang="en-US" sz="1800" dirty="0" smtClean="0"/>
            <a:t>클릭하여 실적보고 생성</a:t>
          </a:r>
          <a:endParaRPr lang="ko-KR" altLang="en-US" sz="1800" dirty="0"/>
        </a:p>
      </dgm:t>
    </dgm:pt>
    <dgm:pt modelId="{A5E7C303-C7FE-4F23-B06C-1CFBCDC506F7}" type="sibTrans" cxnId="{C14AEA0F-7CF9-4F1A-A5A9-4E51AE5006A2}">
      <dgm:prSet/>
      <dgm:spPr/>
      <dgm:t>
        <a:bodyPr/>
        <a:lstStyle/>
        <a:p>
          <a:pPr latinLnBrk="1"/>
          <a:endParaRPr lang="ko-KR" altLang="en-US"/>
        </a:p>
      </dgm:t>
    </dgm:pt>
    <dgm:pt modelId="{12F03869-8BCF-45BF-9EC8-422CCB757D0C}" type="parTrans" cxnId="{C14AEA0F-7CF9-4F1A-A5A9-4E51AE5006A2}">
      <dgm:prSet/>
      <dgm:spPr/>
      <dgm:t>
        <a:bodyPr/>
        <a:lstStyle/>
        <a:p>
          <a:pPr latinLnBrk="1"/>
          <a:endParaRPr lang="ko-KR" altLang="en-US"/>
        </a:p>
      </dgm:t>
    </dgm:pt>
    <dgm:pt modelId="{C549029A-3A15-4BCA-985F-260451278E94}" type="pres">
      <dgm:prSet presAssocID="{57ADFDB7-C742-41BB-AD22-BEF0A343F57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EC6FF61-9F18-456E-8EAF-774E4200B892}" type="pres">
      <dgm:prSet presAssocID="{3C5EF1B9-C5B0-4E50-B252-6CC6B789813A}" presName="composite" presStyleCnt="0"/>
      <dgm:spPr/>
    </dgm:pt>
    <dgm:pt modelId="{8368F8F3-EC4E-47FF-A5C8-14ADD9723940}" type="pres">
      <dgm:prSet presAssocID="{3C5EF1B9-C5B0-4E50-B252-6CC6B789813A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C47D479-322D-4B21-89BB-8B355C0A6533}" type="pres">
      <dgm:prSet presAssocID="{3C5EF1B9-C5B0-4E50-B252-6CC6B789813A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F235CCA-1636-47A2-8E9A-CA1039689694}" type="pres">
      <dgm:prSet presAssocID="{EC3989BD-F773-4898-BEA1-9523EEB2E234}" presName="sp" presStyleCnt="0"/>
      <dgm:spPr/>
    </dgm:pt>
    <dgm:pt modelId="{B3136CA3-C8BC-479F-8BC4-7B40B431CAF7}" type="pres">
      <dgm:prSet presAssocID="{587237AF-AB87-4668-9093-8FF709BF1F2A}" presName="composite" presStyleCnt="0"/>
      <dgm:spPr/>
    </dgm:pt>
    <dgm:pt modelId="{EE11B9DC-A0DB-487F-BAB5-DA45AEB8453D}" type="pres">
      <dgm:prSet presAssocID="{587237AF-AB87-4668-9093-8FF709BF1F2A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CDE0AAD-6A83-4262-9373-BFCCF1FB9F2E}" type="pres">
      <dgm:prSet presAssocID="{587237AF-AB87-4668-9093-8FF709BF1F2A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6F8274B-2D15-4B6F-BC54-64FD8973FDC0}" type="pres">
      <dgm:prSet presAssocID="{E5F4C26A-CD59-4EF0-BC45-4D81A991E892}" presName="sp" presStyleCnt="0"/>
      <dgm:spPr/>
    </dgm:pt>
    <dgm:pt modelId="{44DF256E-D77C-4514-A68A-C98611E8C3DF}" type="pres">
      <dgm:prSet presAssocID="{945CFAE6-24D5-4C38-B6E5-97D01765836D}" presName="composite" presStyleCnt="0"/>
      <dgm:spPr/>
    </dgm:pt>
    <dgm:pt modelId="{B8424EBC-7A16-4938-B37D-7B8051D3BFBB}" type="pres">
      <dgm:prSet presAssocID="{945CFAE6-24D5-4C38-B6E5-97D01765836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0764935-C09C-41D9-BDB0-2885447528CB}" type="pres">
      <dgm:prSet presAssocID="{945CFAE6-24D5-4C38-B6E5-97D01765836D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FD2B0A6-AE3B-442C-B09F-45CEF4C694AA}" type="pres">
      <dgm:prSet presAssocID="{866FE52C-8415-4C5E-B423-9D58CD055F61}" presName="sp" presStyleCnt="0"/>
      <dgm:spPr/>
    </dgm:pt>
    <dgm:pt modelId="{8FDCEE90-6E28-4EAF-B893-2B383A3684C2}" type="pres">
      <dgm:prSet presAssocID="{69E9F816-1BFE-48AF-B420-CC803A727EAA}" presName="composite" presStyleCnt="0"/>
      <dgm:spPr/>
    </dgm:pt>
    <dgm:pt modelId="{7921EFDE-B86D-42C7-92DD-F95D2FDB77BA}" type="pres">
      <dgm:prSet presAssocID="{69E9F816-1BFE-48AF-B420-CC803A727EAA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F709CE9-F5ED-402C-A1BC-3F9DF40C2BC0}" type="pres">
      <dgm:prSet presAssocID="{69E9F816-1BFE-48AF-B420-CC803A727EAA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21D3B2E-1655-40A4-8AF5-5C6FFF56AA72}" type="presOf" srcId="{69E9F816-1BFE-48AF-B420-CC803A727EAA}" destId="{7921EFDE-B86D-42C7-92DD-F95D2FDB77BA}" srcOrd="0" destOrd="0" presId="urn:microsoft.com/office/officeart/2005/8/layout/chevron2"/>
    <dgm:cxn modelId="{35568EEB-56B8-4627-A316-26300DFE2B10}" type="presOf" srcId="{FC14930C-8430-4A30-9F94-5457A92F914B}" destId="{DC47D479-322D-4B21-89BB-8B355C0A6533}" srcOrd="0" destOrd="0" presId="urn:microsoft.com/office/officeart/2005/8/layout/chevron2"/>
    <dgm:cxn modelId="{D2E5B33A-449A-49F0-85E0-D4C656E1352A}" type="presOf" srcId="{3C5EF1B9-C5B0-4E50-B252-6CC6B789813A}" destId="{8368F8F3-EC4E-47FF-A5C8-14ADD9723940}" srcOrd="0" destOrd="0" presId="urn:microsoft.com/office/officeart/2005/8/layout/chevron2"/>
    <dgm:cxn modelId="{41D1A192-EA4B-47BE-BBA5-02D1B568961C}" type="presOf" srcId="{D89450C3-7EA4-4ABB-B2CA-BFA9417374F3}" destId="{90764935-C09C-41D9-BDB0-2885447528CB}" srcOrd="0" destOrd="0" presId="urn:microsoft.com/office/officeart/2005/8/layout/chevron2"/>
    <dgm:cxn modelId="{1382C856-5096-4764-BCA2-7DA20E06E254}" type="presOf" srcId="{5160362B-696A-453C-A87E-8FD745D3F073}" destId="{DF709CE9-F5ED-402C-A1BC-3F9DF40C2BC0}" srcOrd="0" destOrd="0" presId="urn:microsoft.com/office/officeart/2005/8/layout/chevron2"/>
    <dgm:cxn modelId="{AD00D337-DAC8-49E3-9D51-3ABC9B8B3757}" srcId="{69E9F816-1BFE-48AF-B420-CC803A727EAA}" destId="{5160362B-696A-453C-A87E-8FD745D3F073}" srcOrd="0" destOrd="0" parTransId="{198D2666-E878-494B-A4A7-6452A5CDBB74}" sibTransId="{B27985AD-7381-4276-9EF7-F870EBCAAF39}"/>
    <dgm:cxn modelId="{908F16F9-F9C3-4E78-81A5-87198A146870}" type="presOf" srcId="{945CFAE6-24D5-4C38-B6E5-97D01765836D}" destId="{B8424EBC-7A16-4938-B37D-7B8051D3BFBB}" srcOrd="0" destOrd="0" presId="urn:microsoft.com/office/officeart/2005/8/layout/chevron2"/>
    <dgm:cxn modelId="{96656B4D-9EB2-4822-B8F9-2478642287D3}" srcId="{587237AF-AB87-4668-9093-8FF709BF1F2A}" destId="{F4CD8EB4-428A-41B1-A5E8-40B267408125}" srcOrd="0" destOrd="0" parTransId="{84A98ABC-53CF-4F1B-9F50-F6C924920B94}" sibTransId="{6F1BFDEC-A61C-4D63-B426-634F6BD1D92E}"/>
    <dgm:cxn modelId="{F216A558-E546-419C-88AD-FC75EC187AB1}" srcId="{57ADFDB7-C742-41BB-AD22-BEF0A343F574}" destId="{945CFAE6-24D5-4C38-B6E5-97D01765836D}" srcOrd="2" destOrd="0" parTransId="{43E1A9D9-35C7-4AAE-9688-9C5906B87063}" sibTransId="{866FE52C-8415-4C5E-B423-9D58CD055F61}"/>
    <dgm:cxn modelId="{C14AEA0F-7CF9-4F1A-A5A9-4E51AE5006A2}" srcId="{945CFAE6-24D5-4C38-B6E5-97D01765836D}" destId="{3E0BEF29-7C35-46DB-A624-42D3198578DE}" srcOrd="1" destOrd="0" parTransId="{12F03869-8BCF-45BF-9EC8-422CCB757D0C}" sibTransId="{A5E7C303-C7FE-4F23-B06C-1CFBCDC506F7}"/>
    <dgm:cxn modelId="{BE949A8C-2DB6-4F97-887C-FC8AD196D54E}" type="presOf" srcId="{587237AF-AB87-4668-9093-8FF709BF1F2A}" destId="{EE11B9DC-A0DB-487F-BAB5-DA45AEB8453D}" srcOrd="0" destOrd="0" presId="urn:microsoft.com/office/officeart/2005/8/layout/chevron2"/>
    <dgm:cxn modelId="{C8208A33-AD43-49D2-90C9-64D59F4B8D14}" srcId="{57ADFDB7-C742-41BB-AD22-BEF0A343F574}" destId="{69E9F816-1BFE-48AF-B420-CC803A727EAA}" srcOrd="3" destOrd="0" parTransId="{81A53828-2136-4B71-86EF-88426FDD4E0A}" sibTransId="{277968E5-384C-497F-B98C-CB570587E434}"/>
    <dgm:cxn modelId="{0C5AAF18-FF79-4654-BEA3-10D6C67D2898}" srcId="{945CFAE6-24D5-4C38-B6E5-97D01765836D}" destId="{D89450C3-7EA4-4ABB-B2CA-BFA9417374F3}" srcOrd="0" destOrd="0" parTransId="{F90C219F-87A6-41E5-949E-EF1366544455}" sibTransId="{13BBF052-7118-446E-9B37-EB09C6C232E9}"/>
    <dgm:cxn modelId="{3966CD8A-6729-4EFC-821D-61C461EB1BD7}" type="presOf" srcId="{57ADFDB7-C742-41BB-AD22-BEF0A343F574}" destId="{C549029A-3A15-4BCA-985F-260451278E94}" srcOrd="0" destOrd="0" presId="urn:microsoft.com/office/officeart/2005/8/layout/chevron2"/>
    <dgm:cxn modelId="{5AF3C9B4-C36B-411D-90B5-B5FECE9B8920}" type="presOf" srcId="{F4CD8EB4-428A-41B1-A5E8-40B267408125}" destId="{2CDE0AAD-6A83-4262-9373-BFCCF1FB9F2E}" srcOrd="0" destOrd="0" presId="urn:microsoft.com/office/officeart/2005/8/layout/chevron2"/>
    <dgm:cxn modelId="{283B8882-40C8-420B-801D-C6A8327A2F04}" type="presOf" srcId="{3E0BEF29-7C35-46DB-A624-42D3198578DE}" destId="{90764935-C09C-41D9-BDB0-2885447528CB}" srcOrd="0" destOrd="1" presId="urn:microsoft.com/office/officeart/2005/8/layout/chevron2"/>
    <dgm:cxn modelId="{D0AB4523-D79C-4DCF-B864-D871BB2B503F}" srcId="{57ADFDB7-C742-41BB-AD22-BEF0A343F574}" destId="{3C5EF1B9-C5B0-4E50-B252-6CC6B789813A}" srcOrd="0" destOrd="0" parTransId="{F10A6BCF-B59A-4E50-B7FF-8738EB7F8002}" sibTransId="{EC3989BD-F773-4898-BEA1-9523EEB2E234}"/>
    <dgm:cxn modelId="{7C1C54B4-B0E1-4183-89B0-4670F6FE2E44}" srcId="{57ADFDB7-C742-41BB-AD22-BEF0A343F574}" destId="{587237AF-AB87-4668-9093-8FF709BF1F2A}" srcOrd="1" destOrd="0" parTransId="{76341248-F006-4FF4-BC0E-AB40ACC08A35}" sibTransId="{E5F4C26A-CD59-4EF0-BC45-4D81A991E892}"/>
    <dgm:cxn modelId="{9495FB61-B403-4D00-8D69-D832E90FB96D}" srcId="{3C5EF1B9-C5B0-4E50-B252-6CC6B789813A}" destId="{FC14930C-8430-4A30-9F94-5457A92F914B}" srcOrd="0" destOrd="0" parTransId="{257FF5F8-61DC-4B85-9A77-42C38BA65968}" sibTransId="{88FADEF6-8741-47E8-8649-BA3D635E1B05}"/>
    <dgm:cxn modelId="{4FB0E0FE-14DD-4096-A2B4-C178BFD0C2C4}" type="presParOf" srcId="{C549029A-3A15-4BCA-985F-260451278E94}" destId="{2EC6FF61-9F18-456E-8EAF-774E4200B892}" srcOrd="0" destOrd="0" presId="urn:microsoft.com/office/officeart/2005/8/layout/chevron2"/>
    <dgm:cxn modelId="{13A8D0DF-9F25-4B92-93C6-06EEB195B4CB}" type="presParOf" srcId="{2EC6FF61-9F18-456E-8EAF-774E4200B892}" destId="{8368F8F3-EC4E-47FF-A5C8-14ADD9723940}" srcOrd="0" destOrd="0" presId="urn:microsoft.com/office/officeart/2005/8/layout/chevron2"/>
    <dgm:cxn modelId="{129239F4-B506-4CCB-A5C3-BE7266C68B00}" type="presParOf" srcId="{2EC6FF61-9F18-456E-8EAF-774E4200B892}" destId="{DC47D479-322D-4B21-89BB-8B355C0A6533}" srcOrd="1" destOrd="0" presId="urn:microsoft.com/office/officeart/2005/8/layout/chevron2"/>
    <dgm:cxn modelId="{6002B737-5DDC-4E6E-8F40-869C45A92964}" type="presParOf" srcId="{C549029A-3A15-4BCA-985F-260451278E94}" destId="{DF235CCA-1636-47A2-8E9A-CA1039689694}" srcOrd="1" destOrd="0" presId="urn:microsoft.com/office/officeart/2005/8/layout/chevron2"/>
    <dgm:cxn modelId="{A75D8DA4-31EC-4A76-BB65-580B064E5503}" type="presParOf" srcId="{C549029A-3A15-4BCA-985F-260451278E94}" destId="{B3136CA3-C8BC-479F-8BC4-7B40B431CAF7}" srcOrd="2" destOrd="0" presId="urn:microsoft.com/office/officeart/2005/8/layout/chevron2"/>
    <dgm:cxn modelId="{FB9B70F8-FF8C-46FF-97FB-D15DB2EB0C4F}" type="presParOf" srcId="{B3136CA3-C8BC-479F-8BC4-7B40B431CAF7}" destId="{EE11B9DC-A0DB-487F-BAB5-DA45AEB8453D}" srcOrd="0" destOrd="0" presId="urn:microsoft.com/office/officeart/2005/8/layout/chevron2"/>
    <dgm:cxn modelId="{239C01F1-D656-4707-9353-75CCAE2EFB21}" type="presParOf" srcId="{B3136CA3-C8BC-479F-8BC4-7B40B431CAF7}" destId="{2CDE0AAD-6A83-4262-9373-BFCCF1FB9F2E}" srcOrd="1" destOrd="0" presId="urn:microsoft.com/office/officeart/2005/8/layout/chevron2"/>
    <dgm:cxn modelId="{35E84696-3153-4A67-AD18-74476830B3F0}" type="presParOf" srcId="{C549029A-3A15-4BCA-985F-260451278E94}" destId="{76F8274B-2D15-4B6F-BC54-64FD8973FDC0}" srcOrd="3" destOrd="0" presId="urn:microsoft.com/office/officeart/2005/8/layout/chevron2"/>
    <dgm:cxn modelId="{EEA4856C-5FA6-4097-ABD7-67B21F5F7CEA}" type="presParOf" srcId="{C549029A-3A15-4BCA-985F-260451278E94}" destId="{44DF256E-D77C-4514-A68A-C98611E8C3DF}" srcOrd="4" destOrd="0" presId="urn:microsoft.com/office/officeart/2005/8/layout/chevron2"/>
    <dgm:cxn modelId="{022E312F-3410-4AAE-BFF4-C94B49DC77EB}" type="presParOf" srcId="{44DF256E-D77C-4514-A68A-C98611E8C3DF}" destId="{B8424EBC-7A16-4938-B37D-7B8051D3BFBB}" srcOrd="0" destOrd="0" presId="urn:microsoft.com/office/officeart/2005/8/layout/chevron2"/>
    <dgm:cxn modelId="{FF217235-05B6-4034-9C48-BE4350CC4551}" type="presParOf" srcId="{44DF256E-D77C-4514-A68A-C98611E8C3DF}" destId="{90764935-C09C-41D9-BDB0-2885447528CB}" srcOrd="1" destOrd="0" presId="urn:microsoft.com/office/officeart/2005/8/layout/chevron2"/>
    <dgm:cxn modelId="{862DF380-03A1-4669-ACAE-54CFFF1A06DB}" type="presParOf" srcId="{C549029A-3A15-4BCA-985F-260451278E94}" destId="{EFD2B0A6-AE3B-442C-B09F-45CEF4C694AA}" srcOrd="5" destOrd="0" presId="urn:microsoft.com/office/officeart/2005/8/layout/chevron2"/>
    <dgm:cxn modelId="{176EBEFB-7D2D-4E27-81E3-D1FBE7C7D8AE}" type="presParOf" srcId="{C549029A-3A15-4BCA-985F-260451278E94}" destId="{8FDCEE90-6E28-4EAF-B893-2B383A3684C2}" srcOrd="6" destOrd="0" presId="urn:microsoft.com/office/officeart/2005/8/layout/chevron2"/>
    <dgm:cxn modelId="{3E8E7CAF-3F1C-4A11-A3D2-603A27676763}" type="presParOf" srcId="{8FDCEE90-6E28-4EAF-B893-2B383A3684C2}" destId="{7921EFDE-B86D-42C7-92DD-F95D2FDB77BA}" srcOrd="0" destOrd="0" presId="urn:microsoft.com/office/officeart/2005/8/layout/chevron2"/>
    <dgm:cxn modelId="{FD64A005-FF90-4FF3-9F48-1184B8C516C5}" type="presParOf" srcId="{8FDCEE90-6E28-4EAF-B893-2B383A3684C2}" destId="{DF709CE9-F5ED-402C-A1BC-3F9DF40C2BC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A86A649-DF35-42CA-9127-610ADD45274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8BBC89C2-67EE-4A72-9B50-980B4C1AED1F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지정</a:t>
          </a:r>
          <a:r>
            <a:rPr lang="en-US" altLang="ko-KR" sz="2000" dirty="0" smtClean="0"/>
            <a:t>/</a:t>
          </a:r>
          <a:r>
            <a:rPr lang="ko-KR" altLang="en-US" sz="2000" dirty="0" smtClean="0"/>
            <a:t>사업장폐기물 실적보고</a:t>
          </a:r>
          <a:endParaRPr lang="ko-KR" altLang="en-US" sz="2000" dirty="0"/>
        </a:p>
      </dgm:t>
    </dgm:pt>
    <dgm:pt modelId="{E39313C4-A3D9-46B1-BA32-61EA13F5E2E4}" type="parTrans" cxnId="{0D91AE9D-A313-44EE-8380-C791F885540C}">
      <dgm:prSet/>
      <dgm:spPr/>
      <dgm:t>
        <a:bodyPr/>
        <a:lstStyle/>
        <a:p>
          <a:pPr latinLnBrk="1"/>
          <a:endParaRPr lang="ko-KR" altLang="en-US"/>
        </a:p>
      </dgm:t>
    </dgm:pt>
    <dgm:pt modelId="{3EB4C02A-66F8-41FA-A673-A05D0AC790D6}" type="sibTrans" cxnId="{0D91AE9D-A313-44EE-8380-C791F885540C}">
      <dgm:prSet/>
      <dgm:spPr/>
      <dgm:t>
        <a:bodyPr/>
        <a:lstStyle/>
        <a:p>
          <a:pPr latinLnBrk="1"/>
          <a:endParaRPr lang="ko-KR" altLang="en-US"/>
        </a:p>
      </dgm:t>
    </dgm:pt>
    <dgm:pt modelId="{786B1DCF-7F2C-4AB0-B676-51125A6FB7AA}">
      <dgm:prSet phldrT="[텍스트]" custT="1"/>
      <dgm:spPr/>
      <dgm:t>
        <a:bodyPr/>
        <a:lstStyle/>
        <a:p>
          <a:pPr latinLnBrk="1"/>
          <a:r>
            <a:rPr lang="ko-KR" altLang="en-US" sz="1600" dirty="0" smtClean="0"/>
            <a:t>사업장에서 배출되는 폐기물의 </a:t>
          </a:r>
          <a:r>
            <a:rPr lang="en-US" altLang="ko-KR" sz="1600" dirty="0" smtClean="0"/>
            <a:t>1</a:t>
          </a:r>
          <a:r>
            <a:rPr lang="ko-KR" altLang="en-US" sz="1600" dirty="0" smtClean="0"/>
            <a:t>년간 총 발생량 및 처리실적을 관할 행정기관에 다음 연도 </a:t>
          </a:r>
          <a:r>
            <a:rPr lang="en-US" altLang="ko-KR" sz="1600" dirty="0" smtClean="0"/>
            <a:t>2</a:t>
          </a:r>
          <a:r>
            <a:rPr lang="ko-KR" altLang="en-US" sz="1600" dirty="0" smtClean="0"/>
            <a:t>월말 까지 제출</a:t>
          </a:r>
          <a:endParaRPr lang="ko-KR" altLang="en-US" sz="1600" dirty="0"/>
        </a:p>
      </dgm:t>
    </dgm:pt>
    <dgm:pt modelId="{2E06DB86-FACC-4C87-B5AC-48F6A91CC44E}" type="parTrans" cxnId="{9A93FC5D-31BA-4103-83A4-C80A21B0C159}">
      <dgm:prSet/>
      <dgm:spPr/>
      <dgm:t>
        <a:bodyPr/>
        <a:lstStyle/>
        <a:p>
          <a:pPr latinLnBrk="1"/>
          <a:endParaRPr lang="ko-KR" altLang="en-US"/>
        </a:p>
      </dgm:t>
    </dgm:pt>
    <dgm:pt modelId="{03C54D46-59C1-4D91-912B-6415C78F6F42}" type="sibTrans" cxnId="{9A93FC5D-31BA-4103-83A4-C80A21B0C159}">
      <dgm:prSet/>
      <dgm:spPr/>
      <dgm:t>
        <a:bodyPr/>
        <a:lstStyle/>
        <a:p>
          <a:pPr latinLnBrk="1"/>
          <a:endParaRPr lang="ko-KR" altLang="en-US"/>
        </a:p>
      </dgm:t>
    </dgm:pt>
    <dgm:pt modelId="{2E5BB84D-AB2D-4D15-8133-4BC17A6C2E9A}">
      <dgm:prSet phldrT="[텍스트]" custT="1"/>
      <dgm:spPr/>
      <dgm:t>
        <a:bodyPr/>
        <a:lstStyle/>
        <a:p>
          <a:pPr latinLnBrk="1"/>
          <a:r>
            <a:rPr lang="ko-KR" altLang="en-US" sz="1600" dirty="0" smtClean="0"/>
            <a:t>폐기물관리법 시행규칙 제</a:t>
          </a:r>
          <a:r>
            <a:rPr lang="en-US" altLang="ko-KR" sz="1600" dirty="0" smtClean="0"/>
            <a:t>18</a:t>
          </a:r>
          <a:r>
            <a:rPr lang="ko-KR" altLang="en-US" sz="1600" dirty="0" smtClean="0"/>
            <a:t>조 제</a:t>
          </a:r>
          <a:r>
            <a:rPr lang="en-US" altLang="ko-KR" sz="1600" dirty="0" smtClean="0"/>
            <a:t>1</a:t>
          </a:r>
          <a:r>
            <a:rPr lang="ko-KR" altLang="en-US" sz="1600" dirty="0" smtClean="0"/>
            <a:t>항 제</a:t>
          </a:r>
          <a:r>
            <a:rPr lang="en-US" altLang="ko-KR" sz="1600" dirty="0" smtClean="0"/>
            <a:t>4</a:t>
          </a:r>
          <a:r>
            <a:rPr lang="ko-KR" altLang="en-US" sz="1600" dirty="0" smtClean="0"/>
            <a:t>호에   따른 사업장폐기물 </a:t>
          </a:r>
          <a:r>
            <a:rPr lang="ko-KR" altLang="en-US" sz="1600" dirty="0" err="1" smtClean="0"/>
            <a:t>배출자는</a:t>
          </a:r>
          <a:r>
            <a:rPr lang="ko-KR" altLang="en-US" sz="1600" dirty="0" smtClean="0"/>
            <a:t> 폐기물 배출이 끝난 날부터 </a:t>
          </a:r>
          <a:r>
            <a:rPr lang="en-US" altLang="ko-KR" sz="1600" dirty="0" smtClean="0"/>
            <a:t>15</a:t>
          </a:r>
          <a:r>
            <a:rPr lang="ko-KR" altLang="en-US" sz="1600" dirty="0" smtClean="0"/>
            <a:t>일 이내 제출                                  </a:t>
          </a:r>
          <a:r>
            <a:rPr lang="en-US" altLang="ko-KR" sz="1600" dirty="0" smtClean="0"/>
            <a:t>[</a:t>
          </a:r>
          <a:r>
            <a:rPr lang="ko-KR" altLang="en-US" sz="1600" dirty="0" smtClean="0"/>
            <a:t>단</a:t>
          </a:r>
          <a:r>
            <a:rPr lang="en-US" altLang="ko-KR" sz="1600" dirty="0" smtClean="0"/>
            <a:t>, </a:t>
          </a:r>
          <a:r>
            <a:rPr lang="ko-KR" altLang="en-US" sz="1600" dirty="0" smtClean="0"/>
            <a:t>배출기간이 </a:t>
          </a:r>
          <a:r>
            <a:rPr lang="en-US" altLang="ko-KR" sz="1600" dirty="0" smtClean="0"/>
            <a:t>2</a:t>
          </a:r>
          <a:r>
            <a:rPr lang="ko-KR" altLang="en-US" sz="1600" dirty="0" smtClean="0"/>
            <a:t>개 연도 이상에 걸쳐 배출되는 경우</a:t>
          </a:r>
          <a:r>
            <a:rPr lang="en-US" altLang="ko-KR" sz="1600" dirty="0" smtClean="0"/>
            <a:t>,</a:t>
          </a:r>
          <a:r>
            <a:rPr lang="ko-KR" altLang="en-US" sz="1600" dirty="0" smtClean="0"/>
            <a:t> 매 연도의 폐기물 처리실적은 다음 연도 </a:t>
          </a:r>
          <a:r>
            <a:rPr lang="en-US" altLang="ko-KR" sz="1600" dirty="0" smtClean="0"/>
            <a:t>2</a:t>
          </a:r>
          <a:r>
            <a:rPr lang="ko-KR" altLang="en-US" sz="1600" dirty="0" smtClean="0"/>
            <a:t>월말까지 제출</a:t>
          </a:r>
          <a:r>
            <a:rPr lang="en-US" altLang="ko-KR" sz="1600" dirty="0" smtClean="0"/>
            <a:t>(</a:t>
          </a:r>
          <a:r>
            <a:rPr lang="ko-KR" altLang="en-US" sz="1600" dirty="0" smtClean="0"/>
            <a:t>배출이 끝나는 연도의 폐기물 처리 실적은 배출이 끝난 날부터 </a:t>
          </a:r>
          <a:r>
            <a:rPr lang="en-US" altLang="ko-KR" sz="1600" dirty="0" smtClean="0"/>
            <a:t>15</a:t>
          </a:r>
          <a:r>
            <a:rPr lang="ko-KR" altLang="en-US" sz="1600" dirty="0" smtClean="0"/>
            <a:t>일 이내 제출</a:t>
          </a:r>
          <a:r>
            <a:rPr lang="en-US" altLang="ko-KR" sz="1600" dirty="0" smtClean="0"/>
            <a:t>)]</a:t>
          </a:r>
          <a:endParaRPr lang="ko-KR" altLang="en-US" sz="1600" dirty="0"/>
        </a:p>
      </dgm:t>
    </dgm:pt>
    <dgm:pt modelId="{72EE7A0D-E08D-4349-B93E-A173D0031089}" type="parTrans" cxnId="{4BD23211-5044-44B0-A427-EF1F24367966}">
      <dgm:prSet/>
      <dgm:spPr/>
      <dgm:t>
        <a:bodyPr/>
        <a:lstStyle/>
        <a:p>
          <a:pPr latinLnBrk="1"/>
          <a:endParaRPr lang="ko-KR" altLang="en-US"/>
        </a:p>
      </dgm:t>
    </dgm:pt>
    <dgm:pt modelId="{CE5EC231-94AA-46DB-A90F-5A005F7AACBE}" type="sibTrans" cxnId="{4BD23211-5044-44B0-A427-EF1F24367966}">
      <dgm:prSet/>
      <dgm:spPr/>
      <dgm:t>
        <a:bodyPr/>
        <a:lstStyle/>
        <a:p>
          <a:pPr latinLnBrk="1"/>
          <a:endParaRPr lang="ko-KR" altLang="en-US"/>
        </a:p>
      </dgm:t>
    </dgm:pt>
    <dgm:pt modelId="{10D40A36-666A-4CF1-B8C1-27986771E64E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건설폐기물 실적보고</a:t>
          </a:r>
          <a:endParaRPr lang="ko-KR" altLang="en-US" sz="2000" dirty="0"/>
        </a:p>
      </dgm:t>
    </dgm:pt>
    <dgm:pt modelId="{94676ED8-59C0-433D-A56B-EC3F743B3336}" type="parTrans" cxnId="{964EEF80-1BF0-4CCE-B155-BFEEB76D008D}">
      <dgm:prSet/>
      <dgm:spPr/>
      <dgm:t>
        <a:bodyPr/>
        <a:lstStyle/>
        <a:p>
          <a:pPr latinLnBrk="1"/>
          <a:endParaRPr lang="ko-KR" altLang="en-US"/>
        </a:p>
      </dgm:t>
    </dgm:pt>
    <dgm:pt modelId="{983274D8-99CE-4A42-8F39-E86E319FEAFF}" type="sibTrans" cxnId="{964EEF80-1BF0-4CCE-B155-BFEEB76D008D}">
      <dgm:prSet/>
      <dgm:spPr/>
      <dgm:t>
        <a:bodyPr/>
        <a:lstStyle/>
        <a:p>
          <a:pPr latinLnBrk="1"/>
          <a:endParaRPr lang="ko-KR" altLang="en-US"/>
        </a:p>
      </dgm:t>
    </dgm:pt>
    <dgm:pt modelId="{DF8B2910-4FFA-4AD0-B5CE-17AC1BB23AAC}">
      <dgm:prSet phldrT="[텍스트]" custT="1"/>
      <dgm:spPr/>
      <dgm:t>
        <a:bodyPr/>
        <a:lstStyle/>
        <a:p>
          <a:pPr latinLnBrk="1"/>
          <a:r>
            <a:rPr lang="ko-KR" altLang="en-US" sz="1600" dirty="0" smtClean="0"/>
            <a:t>건설공사 준공 후 </a:t>
          </a:r>
          <a:r>
            <a:rPr lang="en-US" altLang="ko-KR" sz="1600" dirty="0" smtClean="0"/>
            <a:t>15</a:t>
          </a:r>
          <a:r>
            <a:rPr lang="ko-KR" altLang="en-US" sz="1600" dirty="0" smtClean="0"/>
            <a:t>일 이내에 관할 행정기관에 제출                                                       </a:t>
          </a:r>
          <a:r>
            <a:rPr lang="en-US" altLang="ko-KR" sz="1600" dirty="0" smtClean="0"/>
            <a:t>[</a:t>
          </a:r>
          <a:r>
            <a:rPr lang="ko-KR" altLang="en-US" sz="1600" dirty="0" smtClean="0"/>
            <a:t>단</a:t>
          </a:r>
          <a:r>
            <a:rPr lang="en-US" altLang="ko-KR" sz="1600" dirty="0" smtClean="0"/>
            <a:t>, </a:t>
          </a:r>
          <a:r>
            <a:rPr lang="ko-KR" altLang="en-US" sz="1600" dirty="0" smtClean="0"/>
            <a:t>배출기간이 </a:t>
          </a:r>
          <a:r>
            <a:rPr lang="en-US" altLang="ko-KR" sz="1600" dirty="0" smtClean="0"/>
            <a:t>2</a:t>
          </a:r>
          <a:r>
            <a:rPr lang="ko-KR" altLang="en-US" sz="1600" dirty="0" smtClean="0"/>
            <a:t>개 연도 이상에 걸쳐 배출되는 경우</a:t>
          </a:r>
          <a:r>
            <a:rPr lang="en-US" altLang="ko-KR" sz="1600" dirty="0" smtClean="0"/>
            <a:t>, </a:t>
          </a:r>
          <a:r>
            <a:rPr lang="ko-KR" altLang="en-US" sz="1600" dirty="0" smtClean="0"/>
            <a:t>당해 연도 건설폐기물 배출 및 처리실적은 다음 연도 </a:t>
          </a:r>
          <a:r>
            <a:rPr lang="en-US" altLang="ko-KR" sz="1600" dirty="0" smtClean="0"/>
            <a:t>2</a:t>
          </a:r>
          <a:r>
            <a:rPr lang="ko-KR" altLang="en-US" sz="1600" dirty="0" smtClean="0"/>
            <a:t>월말까지 제출</a:t>
          </a:r>
          <a:r>
            <a:rPr lang="en-US" altLang="ko-KR" sz="1600" dirty="0" smtClean="0"/>
            <a:t>(</a:t>
          </a:r>
          <a:r>
            <a:rPr lang="ko-KR" altLang="en-US" sz="1600" dirty="0" smtClean="0"/>
            <a:t>당해 연도 중에 준공  되는 경우에는 준공 후 </a:t>
          </a:r>
          <a:r>
            <a:rPr lang="en-US" altLang="ko-KR" sz="1600" dirty="0" smtClean="0"/>
            <a:t>15</a:t>
          </a:r>
          <a:r>
            <a:rPr lang="ko-KR" altLang="en-US" sz="1600" dirty="0" smtClean="0"/>
            <a:t>일 이내 제출</a:t>
          </a:r>
          <a:r>
            <a:rPr lang="en-US" altLang="ko-KR" sz="1600" dirty="0" smtClean="0"/>
            <a:t>)]</a:t>
          </a:r>
          <a:endParaRPr lang="ko-KR" altLang="en-US" sz="1600" dirty="0"/>
        </a:p>
      </dgm:t>
    </dgm:pt>
    <dgm:pt modelId="{E79CB94A-DACB-4E9A-AA12-8803CA7B1424}" type="parTrans" cxnId="{6E4CC224-E555-4E87-A8E3-176DB55CE13F}">
      <dgm:prSet/>
      <dgm:spPr/>
      <dgm:t>
        <a:bodyPr/>
        <a:lstStyle/>
        <a:p>
          <a:pPr latinLnBrk="1"/>
          <a:endParaRPr lang="ko-KR" altLang="en-US"/>
        </a:p>
      </dgm:t>
    </dgm:pt>
    <dgm:pt modelId="{2304F315-5A61-4086-8087-FB74B185FD3D}" type="sibTrans" cxnId="{6E4CC224-E555-4E87-A8E3-176DB55CE13F}">
      <dgm:prSet/>
      <dgm:spPr/>
      <dgm:t>
        <a:bodyPr/>
        <a:lstStyle/>
        <a:p>
          <a:pPr latinLnBrk="1"/>
          <a:endParaRPr lang="ko-KR" altLang="en-US"/>
        </a:p>
      </dgm:t>
    </dgm:pt>
    <dgm:pt modelId="{F63C5B08-3E1B-4F0D-93B7-9A5B09C8F239}" type="pres">
      <dgm:prSet presAssocID="{7A86A649-DF35-42CA-9127-610ADD45274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7B764E1-7A7F-439B-90EC-D0804727697C}" type="pres">
      <dgm:prSet presAssocID="{8BBC89C2-67EE-4A72-9B50-980B4C1AED1F}" presName="composite" presStyleCnt="0"/>
      <dgm:spPr/>
    </dgm:pt>
    <dgm:pt modelId="{C812F011-B0F9-498E-A7C2-16BB13649991}" type="pres">
      <dgm:prSet presAssocID="{8BBC89C2-67EE-4A72-9B50-980B4C1AED1F}" presName="parTx" presStyleLbl="alignNode1" presStyleIdx="0" presStyleCnt="2" custScaleX="102569" custScaleY="79545" custLinFactNeighborX="-31" custLinFactNeighborY="-202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37B41BB-3999-4469-9A06-DF6C035F3378}" type="pres">
      <dgm:prSet presAssocID="{8BBC89C2-67EE-4A72-9B50-980B4C1AED1F}" presName="desTx" presStyleLbl="alignAccFollowNode1" presStyleIdx="0" presStyleCnt="2" custScaleX="102508" custLinFactNeighborX="-61" custLinFactNeighborY="-90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01C35BE-A2AC-474B-ADA9-81609AE3A8BD}" type="pres">
      <dgm:prSet presAssocID="{3EB4C02A-66F8-41FA-A673-A05D0AC790D6}" presName="space" presStyleCnt="0"/>
      <dgm:spPr/>
    </dgm:pt>
    <dgm:pt modelId="{90BA1705-AA77-429B-9909-C39D3363DC14}" type="pres">
      <dgm:prSet presAssocID="{10D40A36-666A-4CF1-B8C1-27986771E64E}" presName="composite" presStyleCnt="0"/>
      <dgm:spPr/>
    </dgm:pt>
    <dgm:pt modelId="{FF2C37DE-7705-44A0-9361-207DE29C5EEF}" type="pres">
      <dgm:prSet presAssocID="{10D40A36-666A-4CF1-B8C1-27986771E64E}" presName="parTx" presStyleLbl="alignNode1" presStyleIdx="1" presStyleCnt="2" custScaleX="102641" custScaleY="79545" custLinFactNeighborX="6" custLinFactNeighborY="-202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2881BF7-3632-4A1C-8A5A-FA4841D9AE3A}" type="pres">
      <dgm:prSet presAssocID="{10D40A36-666A-4CF1-B8C1-27986771E64E}" presName="desTx" presStyleLbl="alignAccFollowNode1" presStyleIdx="1" presStyleCnt="2" custScaleX="102641" custLinFactNeighborX="454" custLinFactNeighborY="-90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0DA1174A-7DA4-4D3B-BED7-7A07A612E6A6}" type="presOf" srcId="{7A86A649-DF35-42CA-9127-610ADD452743}" destId="{F63C5B08-3E1B-4F0D-93B7-9A5B09C8F239}" srcOrd="0" destOrd="0" presId="urn:microsoft.com/office/officeart/2005/8/layout/hList1"/>
    <dgm:cxn modelId="{964EEF80-1BF0-4CCE-B155-BFEEB76D008D}" srcId="{7A86A649-DF35-42CA-9127-610ADD452743}" destId="{10D40A36-666A-4CF1-B8C1-27986771E64E}" srcOrd="1" destOrd="0" parTransId="{94676ED8-59C0-433D-A56B-EC3F743B3336}" sibTransId="{983274D8-99CE-4A42-8F39-E86E319FEAFF}"/>
    <dgm:cxn modelId="{EE2C33FA-7A45-417F-B658-995DD25283F0}" type="presOf" srcId="{8BBC89C2-67EE-4A72-9B50-980B4C1AED1F}" destId="{C812F011-B0F9-498E-A7C2-16BB13649991}" srcOrd="0" destOrd="0" presId="urn:microsoft.com/office/officeart/2005/8/layout/hList1"/>
    <dgm:cxn modelId="{7DCF7854-F49A-43A0-B2D2-47FFDCDF25FA}" type="presOf" srcId="{2E5BB84D-AB2D-4D15-8133-4BC17A6C2E9A}" destId="{C37B41BB-3999-4469-9A06-DF6C035F3378}" srcOrd="0" destOrd="1" presId="urn:microsoft.com/office/officeart/2005/8/layout/hList1"/>
    <dgm:cxn modelId="{6E4CC224-E555-4E87-A8E3-176DB55CE13F}" srcId="{10D40A36-666A-4CF1-B8C1-27986771E64E}" destId="{DF8B2910-4FFA-4AD0-B5CE-17AC1BB23AAC}" srcOrd="0" destOrd="0" parTransId="{E79CB94A-DACB-4E9A-AA12-8803CA7B1424}" sibTransId="{2304F315-5A61-4086-8087-FB74B185FD3D}"/>
    <dgm:cxn modelId="{9A93FC5D-31BA-4103-83A4-C80A21B0C159}" srcId="{8BBC89C2-67EE-4A72-9B50-980B4C1AED1F}" destId="{786B1DCF-7F2C-4AB0-B676-51125A6FB7AA}" srcOrd="0" destOrd="0" parTransId="{2E06DB86-FACC-4C87-B5AC-48F6A91CC44E}" sibTransId="{03C54D46-59C1-4D91-912B-6415C78F6F42}"/>
    <dgm:cxn modelId="{F9966A22-112D-4E91-AC10-69F15DDB7D5F}" type="presOf" srcId="{DF8B2910-4FFA-4AD0-B5CE-17AC1BB23AAC}" destId="{82881BF7-3632-4A1C-8A5A-FA4841D9AE3A}" srcOrd="0" destOrd="0" presId="urn:microsoft.com/office/officeart/2005/8/layout/hList1"/>
    <dgm:cxn modelId="{0D91AE9D-A313-44EE-8380-C791F885540C}" srcId="{7A86A649-DF35-42CA-9127-610ADD452743}" destId="{8BBC89C2-67EE-4A72-9B50-980B4C1AED1F}" srcOrd="0" destOrd="0" parTransId="{E39313C4-A3D9-46B1-BA32-61EA13F5E2E4}" sibTransId="{3EB4C02A-66F8-41FA-A673-A05D0AC790D6}"/>
    <dgm:cxn modelId="{4BD23211-5044-44B0-A427-EF1F24367966}" srcId="{8BBC89C2-67EE-4A72-9B50-980B4C1AED1F}" destId="{2E5BB84D-AB2D-4D15-8133-4BC17A6C2E9A}" srcOrd="1" destOrd="0" parTransId="{72EE7A0D-E08D-4349-B93E-A173D0031089}" sibTransId="{CE5EC231-94AA-46DB-A90F-5A005F7AACBE}"/>
    <dgm:cxn modelId="{ADE21E8D-38FE-4C2E-A6AA-D64A755E5F5F}" type="presOf" srcId="{786B1DCF-7F2C-4AB0-B676-51125A6FB7AA}" destId="{C37B41BB-3999-4469-9A06-DF6C035F3378}" srcOrd="0" destOrd="0" presId="urn:microsoft.com/office/officeart/2005/8/layout/hList1"/>
    <dgm:cxn modelId="{BA95BA0F-9A3A-4E8A-B069-6376A55A0BED}" type="presOf" srcId="{10D40A36-666A-4CF1-B8C1-27986771E64E}" destId="{FF2C37DE-7705-44A0-9361-207DE29C5EEF}" srcOrd="0" destOrd="0" presId="urn:microsoft.com/office/officeart/2005/8/layout/hList1"/>
    <dgm:cxn modelId="{78515B17-3673-4140-8DEA-328B8B265E66}" type="presParOf" srcId="{F63C5B08-3E1B-4F0D-93B7-9A5B09C8F239}" destId="{27B764E1-7A7F-439B-90EC-D0804727697C}" srcOrd="0" destOrd="0" presId="urn:microsoft.com/office/officeart/2005/8/layout/hList1"/>
    <dgm:cxn modelId="{4A5EA915-4487-4A25-A8FF-2E0C9B0E06C8}" type="presParOf" srcId="{27B764E1-7A7F-439B-90EC-D0804727697C}" destId="{C812F011-B0F9-498E-A7C2-16BB13649991}" srcOrd="0" destOrd="0" presId="urn:microsoft.com/office/officeart/2005/8/layout/hList1"/>
    <dgm:cxn modelId="{B3DEDEC0-F879-4D3A-8BAE-E5C45B120C4E}" type="presParOf" srcId="{27B764E1-7A7F-439B-90EC-D0804727697C}" destId="{C37B41BB-3999-4469-9A06-DF6C035F3378}" srcOrd="1" destOrd="0" presId="urn:microsoft.com/office/officeart/2005/8/layout/hList1"/>
    <dgm:cxn modelId="{06B73BC8-6679-4DBF-AD09-7FE7213CA414}" type="presParOf" srcId="{F63C5B08-3E1B-4F0D-93B7-9A5B09C8F239}" destId="{B01C35BE-A2AC-474B-ADA9-81609AE3A8BD}" srcOrd="1" destOrd="0" presId="urn:microsoft.com/office/officeart/2005/8/layout/hList1"/>
    <dgm:cxn modelId="{A7F5DC2F-6994-4850-9298-D4E3439DDE8E}" type="presParOf" srcId="{F63C5B08-3E1B-4F0D-93B7-9A5B09C8F239}" destId="{90BA1705-AA77-429B-9909-C39D3363DC14}" srcOrd="2" destOrd="0" presId="urn:microsoft.com/office/officeart/2005/8/layout/hList1"/>
    <dgm:cxn modelId="{69EF499B-6476-4416-AFBA-3F094891751A}" type="presParOf" srcId="{90BA1705-AA77-429B-9909-C39D3363DC14}" destId="{FF2C37DE-7705-44A0-9361-207DE29C5EEF}" srcOrd="0" destOrd="0" presId="urn:microsoft.com/office/officeart/2005/8/layout/hList1"/>
    <dgm:cxn modelId="{86A2C358-0648-4BCA-877D-3D1CEE0ACC91}" type="presParOf" srcId="{90BA1705-AA77-429B-9909-C39D3363DC14}" destId="{82881BF7-3632-4A1C-8A5A-FA4841D9AE3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BECC3F-5AE0-446E-A5D9-7AD763A0CEE1}">
      <dsp:nvSpPr>
        <dsp:cNvPr id="0" name=""/>
        <dsp:cNvSpPr/>
      </dsp:nvSpPr>
      <dsp:spPr>
        <a:xfrm rot="5400000">
          <a:off x="-144690" y="146350"/>
          <a:ext cx="964603" cy="6752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Step 1.</a:t>
          </a:r>
          <a:endParaRPr lang="ko-KR" altLang="en-US" sz="1300" kern="1200" dirty="0"/>
        </a:p>
      </dsp:txBody>
      <dsp:txXfrm rot="-5400000">
        <a:off x="1" y="339270"/>
        <a:ext cx="675222" cy="289381"/>
      </dsp:txXfrm>
    </dsp:sp>
    <dsp:sp modelId="{34FB4E41-C06E-4F43-8122-2806647EFD69}">
      <dsp:nvSpPr>
        <dsp:cNvPr id="0" name=""/>
        <dsp:cNvSpPr/>
      </dsp:nvSpPr>
      <dsp:spPr>
        <a:xfrm rot="5400000">
          <a:off x="5281915" y="-4605033"/>
          <a:ext cx="626992" cy="98403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600" kern="1200" dirty="0" err="1" smtClean="0"/>
            <a:t>올바로시스템</a:t>
          </a:r>
          <a:r>
            <a:rPr lang="en-US" altLang="ko-KR" sz="2600" kern="1200" dirty="0" smtClean="0"/>
            <a:t>(www.allbaro.or.kr) </a:t>
          </a:r>
          <a:r>
            <a:rPr lang="ko-KR" altLang="en-US" sz="2600" kern="1200" dirty="0" smtClean="0"/>
            <a:t>접속</a:t>
          </a:r>
          <a:endParaRPr lang="ko-KR" altLang="en-US" sz="2600" kern="1200" dirty="0"/>
        </a:p>
      </dsp:txBody>
      <dsp:txXfrm rot="-5400000">
        <a:off x="675223" y="32266"/>
        <a:ext cx="9809770" cy="565778"/>
      </dsp:txXfrm>
    </dsp:sp>
    <dsp:sp modelId="{C65C59D9-5267-4D6F-B4B0-4C3137328BE1}">
      <dsp:nvSpPr>
        <dsp:cNvPr id="0" name=""/>
        <dsp:cNvSpPr/>
      </dsp:nvSpPr>
      <dsp:spPr>
        <a:xfrm rot="5400000">
          <a:off x="-144690" y="992203"/>
          <a:ext cx="964603" cy="6752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Step 2.</a:t>
          </a:r>
          <a:endParaRPr lang="ko-KR" altLang="en-US" sz="1300" kern="1200" dirty="0"/>
        </a:p>
      </dsp:txBody>
      <dsp:txXfrm rot="-5400000">
        <a:off x="1" y="1185123"/>
        <a:ext cx="675222" cy="289381"/>
      </dsp:txXfrm>
    </dsp:sp>
    <dsp:sp modelId="{1F47DAAD-9B62-41E4-B43D-92D0EF50018E}">
      <dsp:nvSpPr>
        <dsp:cNvPr id="0" name=""/>
        <dsp:cNvSpPr/>
      </dsp:nvSpPr>
      <dsp:spPr>
        <a:xfrm rot="5400000">
          <a:off x="5281915" y="-3759179"/>
          <a:ext cx="626992" cy="98403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2600" kern="1200" dirty="0" smtClean="0"/>
            <a:t>[</a:t>
          </a:r>
          <a:r>
            <a:rPr lang="ko-KR" altLang="en-US" sz="2600" kern="1200" dirty="0" smtClean="0"/>
            <a:t>회원가입</a:t>
          </a:r>
          <a:r>
            <a:rPr lang="en-US" altLang="ko-KR" sz="2600" kern="1200" dirty="0" smtClean="0"/>
            <a:t>] </a:t>
          </a:r>
          <a:r>
            <a:rPr lang="ko-KR" altLang="en-US" sz="2600" kern="1200" dirty="0" smtClean="0"/>
            <a:t>클릭</a:t>
          </a:r>
          <a:endParaRPr lang="ko-KR" altLang="en-US" sz="2600" kern="1200" dirty="0"/>
        </a:p>
      </dsp:txBody>
      <dsp:txXfrm rot="-5400000">
        <a:off x="675223" y="878120"/>
        <a:ext cx="9809770" cy="565778"/>
      </dsp:txXfrm>
    </dsp:sp>
    <dsp:sp modelId="{74CFFE9C-0013-4A3E-8C8B-F247FC8D9386}">
      <dsp:nvSpPr>
        <dsp:cNvPr id="0" name=""/>
        <dsp:cNvSpPr/>
      </dsp:nvSpPr>
      <dsp:spPr>
        <a:xfrm rot="5400000">
          <a:off x="-144690" y="1838057"/>
          <a:ext cx="964603" cy="6752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Step 3.</a:t>
          </a:r>
          <a:endParaRPr lang="ko-KR" altLang="en-US" sz="1300" kern="1200" dirty="0"/>
        </a:p>
      </dsp:txBody>
      <dsp:txXfrm rot="-5400000">
        <a:off x="1" y="2030977"/>
        <a:ext cx="675222" cy="289381"/>
      </dsp:txXfrm>
    </dsp:sp>
    <dsp:sp modelId="{C8DF238B-D779-4E40-A141-B8C00AD454CE}">
      <dsp:nvSpPr>
        <dsp:cNvPr id="0" name=""/>
        <dsp:cNvSpPr/>
      </dsp:nvSpPr>
      <dsp:spPr>
        <a:xfrm rot="5400000">
          <a:off x="5281915" y="-2913325"/>
          <a:ext cx="626992" cy="98403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600" kern="1200" dirty="0" smtClean="0"/>
            <a:t>단계별 해당내용 입력</a:t>
          </a:r>
          <a:endParaRPr lang="ko-KR" altLang="en-US" sz="2600" kern="1200" dirty="0"/>
        </a:p>
      </dsp:txBody>
      <dsp:txXfrm rot="-5400000">
        <a:off x="675223" y="1723974"/>
        <a:ext cx="9809770" cy="565778"/>
      </dsp:txXfrm>
    </dsp:sp>
    <dsp:sp modelId="{529A5C4B-D997-479A-9552-DD47C0A222D2}">
      <dsp:nvSpPr>
        <dsp:cNvPr id="0" name=""/>
        <dsp:cNvSpPr/>
      </dsp:nvSpPr>
      <dsp:spPr>
        <a:xfrm rot="5400000">
          <a:off x="-144690" y="2683911"/>
          <a:ext cx="964603" cy="6752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Step 4. </a:t>
          </a:r>
          <a:endParaRPr lang="ko-KR" altLang="en-US" sz="1300" kern="1200" dirty="0"/>
        </a:p>
      </dsp:txBody>
      <dsp:txXfrm rot="-5400000">
        <a:off x="1" y="2876831"/>
        <a:ext cx="675222" cy="289381"/>
      </dsp:txXfrm>
    </dsp:sp>
    <dsp:sp modelId="{E575B629-1305-4CB2-9CD2-8748D17A1982}">
      <dsp:nvSpPr>
        <dsp:cNvPr id="0" name=""/>
        <dsp:cNvSpPr/>
      </dsp:nvSpPr>
      <dsp:spPr>
        <a:xfrm rot="5400000">
          <a:off x="5281915" y="-2067471"/>
          <a:ext cx="626992" cy="98403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600" kern="1200" dirty="0" smtClean="0"/>
            <a:t>폐기물 인허가증 정보 입력</a:t>
          </a:r>
          <a:endParaRPr lang="ko-KR" altLang="en-US" sz="2600" kern="1200" dirty="0"/>
        </a:p>
      </dsp:txBody>
      <dsp:txXfrm rot="-5400000">
        <a:off x="675223" y="2569828"/>
        <a:ext cx="9809770" cy="565778"/>
      </dsp:txXfrm>
    </dsp:sp>
    <dsp:sp modelId="{D0221AD6-EFE3-419C-B170-156BFE884248}">
      <dsp:nvSpPr>
        <dsp:cNvPr id="0" name=""/>
        <dsp:cNvSpPr/>
      </dsp:nvSpPr>
      <dsp:spPr>
        <a:xfrm rot="5400000">
          <a:off x="-144690" y="3529765"/>
          <a:ext cx="964603" cy="6752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Step 5.</a:t>
          </a:r>
          <a:endParaRPr lang="ko-KR" altLang="en-US" sz="1300" kern="1200" dirty="0"/>
        </a:p>
      </dsp:txBody>
      <dsp:txXfrm rot="-5400000">
        <a:off x="1" y="3722685"/>
        <a:ext cx="675222" cy="289381"/>
      </dsp:txXfrm>
    </dsp:sp>
    <dsp:sp modelId="{13503EB9-A806-429E-B5DF-E30600DF7B7E}">
      <dsp:nvSpPr>
        <dsp:cNvPr id="0" name=""/>
        <dsp:cNvSpPr/>
      </dsp:nvSpPr>
      <dsp:spPr>
        <a:xfrm rot="5400000">
          <a:off x="5281915" y="-1221617"/>
          <a:ext cx="626992" cy="98403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600" kern="1200" dirty="0" smtClean="0"/>
            <a:t>가입완료</a:t>
          </a:r>
          <a:endParaRPr lang="ko-KR" altLang="en-US" sz="2600" kern="1200" dirty="0"/>
        </a:p>
      </dsp:txBody>
      <dsp:txXfrm rot="-5400000">
        <a:off x="675223" y="3415682"/>
        <a:ext cx="9809770" cy="5657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F9E3B1-FEBB-4FAC-89D6-EEA3A35DA6B5}">
      <dsp:nvSpPr>
        <dsp:cNvPr id="0" name=""/>
        <dsp:cNvSpPr/>
      </dsp:nvSpPr>
      <dsp:spPr>
        <a:xfrm rot="5400000">
          <a:off x="-144690" y="146350"/>
          <a:ext cx="964603" cy="6752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Step 1.</a:t>
          </a:r>
          <a:endParaRPr lang="ko-KR" altLang="en-US" sz="1300" kern="1200" dirty="0"/>
        </a:p>
      </dsp:txBody>
      <dsp:txXfrm rot="-5400000">
        <a:off x="1" y="339270"/>
        <a:ext cx="675222" cy="289381"/>
      </dsp:txXfrm>
    </dsp:sp>
    <dsp:sp modelId="{99D8B6E8-7325-47EB-BE18-FFD3C99FC5A6}">
      <dsp:nvSpPr>
        <dsp:cNvPr id="0" name=""/>
        <dsp:cNvSpPr/>
      </dsp:nvSpPr>
      <dsp:spPr>
        <a:xfrm rot="5400000">
          <a:off x="5281915" y="-4605033"/>
          <a:ext cx="626992" cy="98403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600" kern="1200" dirty="0" smtClean="0"/>
            <a:t>구비서류를 지참 후 관할환경본부</a:t>
          </a:r>
          <a:r>
            <a:rPr lang="en-US" altLang="ko-KR" sz="2600" kern="1200" dirty="0" smtClean="0"/>
            <a:t>, </a:t>
          </a:r>
          <a:r>
            <a:rPr lang="ko-KR" altLang="en-US" sz="2600" kern="1200" dirty="0" smtClean="0"/>
            <a:t>지사로 방문</a:t>
          </a:r>
          <a:r>
            <a:rPr lang="en-US" altLang="ko-KR" sz="2600" kern="1200" dirty="0" smtClean="0"/>
            <a:t>(</a:t>
          </a:r>
          <a:r>
            <a:rPr lang="ko-KR" altLang="en-US" sz="2600" kern="1200" dirty="0" smtClean="0"/>
            <a:t>대면발급</a:t>
          </a:r>
          <a:r>
            <a:rPr lang="en-US" altLang="ko-KR" sz="2600" kern="1200" dirty="0" smtClean="0"/>
            <a:t>)</a:t>
          </a:r>
          <a:endParaRPr lang="ko-KR" altLang="en-US" sz="2600" kern="1200" dirty="0"/>
        </a:p>
      </dsp:txBody>
      <dsp:txXfrm rot="-5400000">
        <a:off x="675223" y="32266"/>
        <a:ext cx="9809770" cy="565778"/>
      </dsp:txXfrm>
    </dsp:sp>
    <dsp:sp modelId="{E29E6A08-BE56-4EB7-80E0-9E4EC959D30A}">
      <dsp:nvSpPr>
        <dsp:cNvPr id="0" name=""/>
        <dsp:cNvSpPr/>
      </dsp:nvSpPr>
      <dsp:spPr>
        <a:xfrm rot="5400000">
          <a:off x="-144690" y="992203"/>
          <a:ext cx="964603" cy="6752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Step 2.</a:t>
          </a:r>
          <a:endParaRPr lang="ko-KR" altLang="en-US" sz="1300" kern="1200" dirty="0"/>
        </a:p>
      </dsp:txBody>
      <dsp:txXfrm rot="-5400000">
        <a:off x="1" y="1185123"/>
        <a:ext cx="675222" cy="289381"/>
      </dsp:txXfrm>
    </dsp:sp>
    <dsp:sp modelId="{F644A272-2F24-40A3-BEB0-8579CC530BBB}">
      <dsp:nvSpPr>
        <dsp:cNvPr id="0" name=""/>
        <dsp:cNvSpPr/>
      </dsp:nvSpPr>
      <dsp:spPr>
        <a:xfrm rot="5400000">
          <a:off x="5281915" y="-3759179"/>
          <a:ext cx="626992" cy="98403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600" kern="1200" dirty="0" smtClean="0"/>
            <a:t>발급 처리 후 </a:t>
          </a:r>
          <a:r>
            <a:rPr lang="ko-KR" altLang="en-US" sz="2600" kern="1200" dirty="0" err="1" smtClean="0"/>
            <a:t>올바로시스템</a:t>
          </a:r>
          <a:r>
            <a:rPr lang="ko-KR" altLang="en-US" sz="2600" kern="1200" dirty="0" smtClean="0"/>
            <a:t> 로그인</a:t>
          </a:r>
          <a:endParaRPr lang="ko-KR" altLang="en-US" sz="2600" kern="1200" dirty="0"/>
        </a:p>
      </dsp:txBody>
      <dsp:txXfrm rot="-5400000">
        <a:off x="675223" y="878120"/>
        <a:ext cx="9809770" cy="565778"/>
      </dsp:txXfrm>
    </dsp:sp>
    <dsp:sp modelId="{278B52D8-0832-492A-9120-74619BA7C30A}">
      <dsp:nvSpPr>
        <dsp:cNvPr id="0" name=""/>
        <dsp:cNvSpPr/>
      </dsp:nvSpPr>
      <dsp:spPr>
        <a:xfrm rot="5400000">
          <a:off x="-144690" y="1838057"/>
          <a:ext cx="964603" cy="6752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Step 3.</a:t>
          </a:r>
          <a:endParaRPr lang="ko-KR" altLang="en-US" sz="1300" kern="1200" dirty="0"/>
        </a:p>
      </dsp:txBody>
      <dsp:txXfrm rot="-5400000">
        <a:off x="1" y="2030977"/>
        <a:ext cx="675222" cy="289381"/>
      </dsp:txXfrm>
    </dsp:sp>
    <dsp:sp modelId="{F1701817-EC60-43D1-A3AD-51EA0D462201}">
      <dsp:nvSpPr>
        <dsp:cNvPr id="0" name=""/>
        <dsp:cNvSpPr/>
      </dsp:nvSpPr>
      <dsp:spPr>
        <a:xfrm rot="5400000">
          <a:off x="5281915" y="-2913325"/>
          <a:ext cx="626992" cy="98403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2600" kern="1200" dirty="0" smtClean="0"/>
            <a:t>[</a:t>
          </a:r>
          <a:r>
            <a:rPr lang="ko-KR" altLang="en-US" sz="2600" kern="1200" dirty="0" smtClean="0"/>
            <a:t>기초정보관리</a:t>
          </a:r>
          <a:r>
            <a:rPr lang="en-US" altLang="ko-KR" sz="2600" kern="1200" dirty="0" smtClean="0"/>
            <a:t>] -&gt; [</a:t>
          </a:r>
          <a:r>
            <a:rPr lang="ko-KR" altLang="en-US" sz="2600" kern="1200" dirty="0" smtClean="0"/>
            <a:t>전자인증서 클릭</a:t>
          </a:r>
          <a:r>
            <a:rPr lang="en-US" altLang="ko-KR" sz="2600" kern="1200" dirty="0" smtClean="0"/>
            <a:t>] -&gt; [</a:t>
          </a:r>
          <a:r>
            <a:rPr lang="ko-KR" altLang="en-US" sz="2600" kern="1200" dirty="0" smtClean="0"/>
            <a:t>인증서발급요청</a:t>
          </a:r>
          <a:r>
            <a:rPr lang="en-US" altLang="ko-KR" sz="2600" kern="1200" dirty="0" smtClean="0"/>
            <a:t>] </a:t>
          </a:r>
          <a:r>
            <a:rPr lang="ko-KR" altLang="en-US" sz="2600" kern="1200" dirty="0" smtClean="0"/>
            <a:t>클릭</a:t>
          </a:r>
          <a:endParaRPr lang="ko-KR" altLang="en-US" sz="2600" kern="1200" dirty="0"/>
        </a:p>
      </dsp:txBody>
      <dsp:txXfrm rot="-5400000">
        <a:off x="675223" y="1723974"/>
        <a:ext cx="9809770" cy="565778"/>
      </dsp:txXfrm>
    </dsp:sp>
    <dsp:sp modelId="{386345C7-3EC7-4C99-9EA2-46F1A905172B}">
      <dsp:nvSpPr>
        <dsp:cNvPr id="0" name=""/>
        <dsp:cNvSpPr/>
      </dsp:nvSpPr>
      <dsp:spPr>
        <a:xfrm rot="5400000">
          <a:off x="-144690" y="2683911"/>
          <a:ext cx="964603" cy="6752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Step 4.</a:t>
          </a:r>
          <a:endParaRPr lang="ko-KR" altLang="en-US" sz="1300" kern="1200" dirty="0"/>
        </a:p>
      </dsp:txBody>
      <dsp:txXfrm rot="-5400000">
        <a:off x="1" y="2876831"/>
        <a:ext cx="675222" cy="289381"/>
      </dsp:txXfrm>
    </dsp:sp>
    <dsp:sp modelId="{1584DE70-27CA-468C-BFFA-5A4CA65179DF}">
      <dsp:nvSpPr>
        <dsp:cNvPr id="0" name=""/>
        <dsp:cNvSpPr/>
      </dsp:nvSpPr>
      <dsp:spPr>
        <a:xfrm rot="5400000">
          <a:off x="5281915" y="-2067471"/>
          <a:ext cx="626992" cy="98403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600" kern="1200" dirty="0" smtClean="0"/>
            <a:t>인증서 저장매체 선택 및 인증서 비밀번호 입력</a:t>
          </a:r>
          <a:endParaRPr lang="ko-KR" altLang="en-US" sz="2600" kern="1200" dirty="0"/>
        </a:p>
      </dsp:txBody>
      <dsp:txXfrm rot="-5400000">
        <a:off x="675223" y="2569828"/>
        <a:ext cx="9809770" cy="565778"/>
      </dsp:txXfrm>
    </dsp:sp>
    <dsp:sp modelId="{3856D74C-00EB-4E9A-9267-F041D428FE80}">
      <dsp:nvSpPr>
        <dsp:cNvPr id="0" name=""/>
        <dsp:cNvSpPr/>
      </dsp:nvSpPr>
      <dsp:spPr>
        <a:xfrm rot="5400000">
          <a:off x="-144690" y="3529765"/>
          <a:ext cx="964603" cy="6752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Step 5.</a:t>
          </a:r>
          <a:endParaRPr lang="ko-KR" altLang="en-US" sz="1300" kern="1200" dirty="0"/>
        </a:p>
      </dsp:txBody>
      <dsp:txXfrm rot="-5400000">
        <a:off x="1" y="3722685"/>
        <a:ext cx="675222" cy="289381"/>
      </dsp:txXfrm>
    </dsp:sp>
    <dsp:sp modelId="{0C2EA628-DC8F-4E2F-BF4A-4BA7864802DC}">
      <dsp:nvSpPr>
        <dsp:cNvPr id="0" name=""/>
        <dsp:cNvSpPr/>
      </dsp:nvSpPr>
      <dsp:spPr>
        <a:xfrm rot="5400000">
          <a:off x="5281915" y="-1221617"/>
          <a:ext cx="626992" cy="98403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600" kern="1200" dirty="0" smtClean="0"/>
            <a:t>공인인증서 발급</a:t>
          </a:r>
          <a:endParaRPr lang="ko-KR" altLang="en-US" sz="2600" kern="1200" dirty="0"/>
        </a:p>
      </dsp:txBody>
      <dsp:txXfrm rot="-5400000">
        <a:off x="675223" y="3415682"/>
        <a:ext cx="9809770" cy="5657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F7A27A-9E5F-4E0B-9E57-49CC2DE1C95B}">
      <dsp:nvSpPr>
        <dsp:cNvPr id="0" name=""/>
        <dsp:cNvSpPr/>
      </dsp:nvSpPr>
      <dsp:spPr>
        <a:xfrm>
          <a:off x="103059" y="7304"/>
          <a:ext cx="5007657" cy="8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/>
            <a:t>대표자</a:t>
          </a:r>
          <a:endParaRPr lang="ko-KR" altLang="en-US" sz="1800" kern="1200" dirty="0"/>
        </a:p>
      </dsp:txBody>
      <dsp:txXfrm>
        <a:off x="103059" y="7304"/>
        <a:ext cx="5007657" cy="806400"/>
      </dsp:txXfrm>
    </dsp:sp>
    <dsp:sp modelId="{C1F6C754-877F-4C5C-B81E-3D21F638287A}">
      <dsp:nvSpPr>
        <dsp:cNvPr id="0" name=""/>
        <dsp:cNvSpPr/>
      </dsp:nvSpPr>
      <dsp:spPr>
        <a:xfrm>
          <a:off x="103059" y="813704"/>
          <a:ext cx="5007657" cy="29951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인증서 신청서 </a:t>
          </a:r>
          <a:r>
            <a:rPr lang="en-US" altLang="ko-KR" sz="1800" kern="1200" dirty="0" smtClean="0"/>
            <a:t>1</a:t>
          </a:r>
          <a:r>
            <a:rPr lang="ko-KR" altLang="en-US" sz="1800" kern="1200" dirty="0" smtClean="0"/>
            <a:t>부</a:t>
          </a:r>
          <a:r>
            <a:rPr lang="en-US" altLang="ko-KR" sz="1800" kern="1200" dirty="0" smtClean="0"/>
            <a:t>(</a:t>
          </a:r>
          <a:r>
            <a:rPr lang="ko-KR" altLang="en-US" sz="1800" kern="1200" dirty="0" smtClean="0"/>
            <a:t>대표자 자필서명</a:t>
          </a:r>
          <a:r>
            <a:rPr lang="en-US" altLang="ko-KR" sz="1800" kern="1200" dirty="0" smtClean="0"/>
            <a:t>)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사업자 등록증 사본 </a:t>
          </a:r>
          <a:r>
            <a:rPr lang="en-US" altLang="ko-KR" sz="1800" kern="1200" dirty="0" smtClean="0"/>
            <a:t>1</a:t>
          </a:r>
          <a:r>
            <a:rPr lang="ko-KR" altLang="en-US" sz="1800" kern="1200" dirty="0" smtClean="0"/>
            <a:t>부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대표자 신분증 사본 </a:t>
          </a:r>
          <a:r>
            <a:rPr lang="en-US" altLang="ko-KR" sz="1800" kern="1200" dirty="0" smtClean="0"/>
            <a:t>1</a:t>
          </a:r>
          <a:r>
            <a:rPr lang="ko-KR" altLang="en-US" sz="1800" kern="1200" dirty="0" smtClean="0"/>
            <a:t>부</a:t>
          </a:r>
          <a:r>
            <a:rPr lang="en-US" altLang="ko-KR" sz="1800" kern="1200" dirty="0" smtClean="0"/>
            <a:t>(</a:t>
          </a:r>
          <a:r>
            <a:rPr lang="ko-KR" altLang="en-US" sz="1800" kern="1200" dirty="0" smtClean="0"/>
            <a:t>주민등록증</a:t>
          </a:r>
          <a:r>
            <a:rPr lang="en-US" altLang="ko-KR" sz="1800" kern="1200" dirty="0" smtClean="0"/>
            <a:t>, </a:t>
          </a:r>
          <a:r>
            <a:rPr lang="ko-KR" altLang="en-US" sz="1800" kern="1200" dirty="0" smtClean="0"/>
            <a:t>운전면허증</a:t>
          </a:r>
          <a:r>
            <a:rPr lang="en-US" altLang="ko-KR" sz="1800" kern="1200" dirty="0" smtClean="0"/>
            <a:t>)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개인정보의 수집제공 이용동의서 </a:t>
          </a:r>
          <a:r>
            <a:rPr lang="en-US" altLang="ko-KR" sz="1800" kern="1200" dirty="0" smtClean="0"/>
            <a:t>1</a:t>
          </a:r>
          <a:r>
            <a:rPr lang="ko-KR" altLang="en-US" sz="1800" kern="1200" dirty="0" smtClean="0"/>
            <a:t>부</a:t>
          </a:r>
          <a:endParaRPr lang="ko-KR" altLang="en-US" sz="1800" kern="1200" dirty="0"/>
        </a:p>
      </dsp:txBody>
      <dsp:txXfrm>
        <a:off x="103059" y="813704"/>
        <a:ext cx="5007657" cy="2995138"/>
      </dsp:txXfrm>
    </dsp:sp>
    <dsp:sp modelId="{A54D60BF-48A7-465F-A1E6-CA78459E00B6}">
      <dsp:nvSpPr>
        <dsp:cNvPr id="0" name=""/>
        <dsp:cNvSpPr/>
      </dsp:nvSpPr>
      <dsp:spPr>
        <a:xfrm>
          <a:off x="5708781" y="7304"/>
          <a:ext cx="5007657" cy="8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/>
            <a:t>대리인</a:t>
          </a:r>
          <a:endParaRPr lang="ko-KR" altLang="en-US" sz="1800" kern="1200" dirty="0"/>
        </a:p>
      </dsp:txBody>
      <dsp:txXfrm>
        <a:off x="5708781" y="7304"/>
        <a:ext cx="5007657" cy="806400"/>
      </dsp:txXfrm>
    </dsp:sp>
    <dsp:sp modelId="{1732E751-43AB-40A4-AB0E-1547FE2C24E7}">
      <dsp:nvSpPr>
        <dsp:cNvPr id="0" name=""/>
        <dsp:cNvSpPr/>
      </dsp:nvSpPr>
      <dsp:spPr>
        <a:xfrm>
          <a:off x="5708781" y="813704"/>
          <a:ext cx="5007657" cy="29951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인증서 신청서 </a:t>
          </a:r>
          <a:r>
            <a:rPr lang="en-US" altLang="ko-KR" sz="1800" kern="1200" dirty="0" smtClean="0"/>
            <a:t>1</a:t>
          </a:r>
          <a:r>
            <a:rPr lang="ko-KR" altLang="en-US" sz="1800" kern="1200" dirty="0" smtClean="0"/>
            <a:t>부</a:t>
          </a:r>
          <a:r>
            <a:rPr lang="en-US" altLang="ko-KR" sz="1800" kern="1200" dirty="0" smtClean="0"/>
            <a:t>(</a:t>
          </a:r>
          <a:r>
            <a:rPr lang="ko-KR" altLang="en-US" sz="1800" kern="1200" dirty="0" smtClean="0"/>
            <a:t>법인 인감날인</a:t>
          </a:r>
          <a:r>
            <a:rPr lang="en-US" altLang="ko-KR" sz="1800" kern="1200" dirty="0" smtClean="0"/>
            <a:t>)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사업자 등록증 사본 </a:t>
          </a:r>
          <a:r>
            <a:rPr lang="en-US" altLang="ko-KR" sz="1800" kern="1200" dirty="0" smtClean="0"/>
            <a:t>1</a:t>
          </a:r>
          <a:r>
            <a:rPr lang="ko-KR" altLang="en-US" sz="1800" kern="1200" dirty="0" smtClean="0"/>
            <a:t>부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법인 인감증명서 </a:t>
          </a:r>
          <a:r>
            <a:rPr lang="en-US" altLang="ko-KR" sz="1800" kern="1200" dirty="0" smtClean="0"/>
            <a:t>1</a:t>
          </a:r>
          <a:r>
            <a:rPr lang="ko-KR" altLang="en-US" sz="1800" kern="1200" dirty="0" smtClean="0"/>
            <a:t>부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대리인 신분증 사본 </a:t>
          </a:r>
          <a:r>
            <a:rPr lang="en-US" altLang="ko-KR" sz="1800" kern="1200" dirty="0" smtClean="0"/>
            <a:t>1</a:t>
          </a:r>
          <a:r>
            <a:rPr lang="ko-KR" altLang="en-US" sz="1800" kern="1200" dirty="0" smtClean="0"/>
            <a:t>부</a:t>
          </a:r>
          <a:r>
            <a:rPr lang="en-US" altLang="ko-KR" sz="1800" kern="1200" dirty="0" smtClean="0"/>
            <a:t>(</a:t>
          </a:r>
          <a:r>
            <a:rPr lang="ko-KR" altLang="en-US" sz="1800" kern="1200" dirty="0" smtClean="0"/>
            <a:t>주민등록증</a:t>
          </a:r>
          <a:r>
            <a:rPr lang="en-US" altLang="ko-KR" sz="1800" kern="1200" dirty="0" smtClean="0"/>
            <a:t>, </a:t>
          </a:r>
          <a:r>
            <a:rPr lang="ko-KR" altLang="en-US" sz="1800" kern="1200" dirty="0" smtClean="0"/>
            <a:t>운전면허증</a:t>
          </a:r>
          <a:r>
            <a:rPr lang="en-US" altLang="ko-KR" sz="1800" kern="1200" dirty="0" smtClean="0"/>
            <a:t>)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개인정보의 수집제공 이용동의서 </a:t>
          </a:r>
          <a:r>
            <a:rPr lang="en-US" altLang="ko-KR" sz="1800" kern="1200" dirty="0" smtClean="0"/>
            <a:t>1</a:t>
          </a:r>
          <a:r>
            <a:rPr lang="ko-KR" altLang="en-US" sz="1800" kern="1200" dirty="0" smtClean="0"/>
            <a:t>부</a:t>
          </a:r>
          <a:r>
            <a:rPr lang="en-US" altLang="ko-KR" sz="1800" kern="1200" dirty="0" smtClean="0"/>
            <a:t>(</a:t>
          </a:r>
          <a:r>
            <a:rPr lang="ko-KR" altLang="en-US" sz="1800" kern="1200" dirty="0" smtClean="0"/>
            <a:t>인증서 담당자 및 대리인 자필서명</a:t>
          </a:r>
          <a:r>
            <a:rPr lang="en-US" altLang="ko-KR" sz="1800" kern="1200" dirty="0" smtClean="0"/>
            <a:t>)</a:t>
          </a:r>
          <a:endParaRPr lang="ko-KR" altLang="en-US" sz="1800" kern="1200" dirty="0"/>
        </a:p>
      </dsp:txBody>
      <dsp:txXfrm>
        <a:off x="5708781" y="813704"/>
        <a:ext cx="5007657" cy="29951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EA880B-C898-4436-A338-0A63D2EA3677}">
      <dsp:nvSpPr>
        <dsp:cNvPr id="0" name=""/>
        <dsp:cNvSpPr/>
      </dsp:nvSpPr>
      <dsp:spPr>
        <a:xfrm>
          <a:off x="3285" y="32621"/>
          <a:ext cx="3203488" cy="1094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/>
            <a:t>대표자</a:t>
          </a:r>
          <a:endParaRPr lang="ko-KR" altLang="en-US" sz="1800" kern="1200" dirty="0"/>
        </a:p>
      </dsp:txBody>
      <dsp:txXfrm>
        <a:off x="3285" y="32621"/>
        <a:ext cx="3203488" cy="1094400"/>
      </dsp:txXfrm>
    </dsp:sp>
    <dsp:sp modelId="{8EF5C732-25DF-4625-B5BF-05A2EDB78707}">
      <dsp:nvSpPr>
        <dsp:cNvPr id="0" name=""/>
        <dsp:cNvSpPr/>
      </dsp:nvSpPr>
      <dsp:spPr>
        <a:xfrm>
          <a:off x="3285" y="1127022"/>
          <a:ext cx="3203488" cy="1668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공동대표 전원 신청서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공동대표 전원 신분증 사본 </a:t>
          </a:r>
          <a:r>
            <a:rPr lang="en-US" altLang="ko-KR" sz="1800" kern="1200" dirty="0" smtClean="0"/>
            <a:t>1</a:t>
          </a:r>
          <a:r>
            <a:rPr lang="ko-KR" altLang="en-US" sz="1800" kern="1200" dirty="0" smtClean="0"/>
            <a:t>부</a:t>
          </a:r>
          <a:endParaRPr lang="ko-KR" altLang="en-US" sz="1800" kern="1200" dirty="0"/>
        </a:p>
      </dsp:txBody>
      <dsp:txXfrm>
        <a:off x="3285" y="1127022"/>
        <a:ext cx="3203488" cy="1668960"/>
      </dsp:txXfrm>
    </dsp:sp>
    <dsp:sp modelId="{46CA6628-E9B7-47B3-91D4-80829154AEFD}">
      <dsp:nvSpPr>
        <dsp:cNvPr id="0" name=""/>
        <dsp:cNvSpPr/>
      </dsp:nvSpPr>
      <dsp:spPr>
        <a:xfrm>
          <a:off x="3655261" y="32621"/>
          <a:ext cx="3203488" cy="1094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/>
            <a:t>대리인</a:t>
          </a:r>
          <a:endParaRPr lang="ko-KR" altLang="en-US" sz="1800" kern="1200" dirty="0"/>
        </a:p>
      </dsp:txBody>
      <dsp:txXfrm>
        <a:off x="3655261" y="32621"/>
        <a:ext cx="3203488" cy="1094400"/>
      </dsp:txXfrm>
    </dsp:sp>
    <dsp:sp modelId="{F5F32EDD-7E86-4EF4-8A13-F41C3A48F852}">
      <dsp:nvSpPr>
        <dsp:cNvPr id="0" name=""/>
        <dsp:cNvSpPr/>
      </dsp:nvSpPr>
      <dsp:spPr>
        <a:xfrm>
          <a:off x="3655261" y="1127022"/>
          <a:ext cx="3203488" cy="1668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공동대표 전원 신청서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공동대표 전원 인감증명서 원본 </a:t>
          </a:r>
          <a:r>
            <a:rPr lang="en-US" altLang="ko-KR" sz="1800" kern="1200" dirty="0" smtClean="0"/>
            <a:t>1</a:t>
          </a:r>
          <a:r>
            <a:rPr lang="ko-KR" altLang="en-US" sz="1800" kern="1200" dirty="0" smtClean="0"/>
            <a:t>부</a:t>
          </a:r>
          <a:endParaRPr lang="ko-KR" altLang="en-US" sz="1800" kern="1200" dirty="0"/>
        </a:p>
      </dsp:txBody>
      <dsp:txXfrm>
        <a:off x="3655261" y="1127022"/>
        <a:ext cx="3203488" cy="1668960"/>
      </dsp:txXfrm>
    </dsp:sp>
    <dsp:sp modelId="{314D69FD-BC3E-44B3-BD6A-1AF074197B86}">
      <dsp:nvSpPr>
        <dsp:cNvPr id="0" name=""/>
        <dsp:cNvSpPr/>
      </dsp:nvSpPr>
      <dsp:spPr>
        <a:xfrm>
          <a:off x="7307238" y="32621"/>
          <a:ext cx="3203488" cy="1094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/>
            <a:t>각자 대표</a:t>
          </a:r>
          <a:endParaRPr lang="ko-KR" altLang="en-US" sz="1800" kern="1200" dirty="0"/>
        </a:p>
      </dsp:txBody>
      <dsp:txXfrm>
        <a:off x="7307238" y="32621"/>
        <a:ext cx="3203488" cy="1094400"/>
      </dsp:txXfrm>
    </dsp:sp>
    <dsp:sp modelId="{92DD6649-D73E-4FE9-BAC6-9FE61E766A8A}">
      <dsp:nvSpPr>
        <dsp:cNvPr id="0" name=""/>
        <dsp:cNvSpPr/>
      </dsp:nvSpPr>
      <dsp:spPr>
        <a:xfrm>
          <a:off x="7310523" y="1127022"/>
          <a:ext cx="3203488" cy="1668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법인 등기부 등본 원본 </a:t>
          </a:r>
          <a:r>
            <a:rPr lang="en-US" altLang="ko-KR" sz="1800" kern="1200" dirty="0" smtClean="0"/>
            <a:t>1</a:t>
          </a:r>
          <a:r>
            <a:rPr lang="ko-KR" altLang="en-US" sz="1800" kern="1200" dirty="0" smtClean="0"/>
            <a:t>부</a:t>
          </a:r>
          <a:r>
            <a:rPr lang="en-US" altLang="ko-KR" sz="1800" kern="1200" dirty="0" smtClean="0"/>
            <a:t>(</a:t>
          </a:r>
          <a:r>
            <a:rPr lang="ko-KR" altLang="en-US" sz="1800" kern="1200" dirty="0" smtClean="0"/>
            <a:t>최근 </a:t>
          </a:r>
          <a:r>
            <a:rPr lang="en-US" altLang="ko-KR" sz="1800" kern="1200" dirty="0" smtClean="0"/>
            <a:t>3</a:t>
          </a:r>
          <a:r>
            <a:rPr lang="ko-KR" altLang="en-US" sz="1800" kern="1200" dirty="0" smtClean="0"/>
            <a:t>개월 이내 발급</a:t>
          </a:r>
          <a:r>
            <a:rPr lang="en-US" altLang="ko-KR" sz="1800" kern="1200" dirty="0" smtClean="0"/>
            <a:t>)</a:t>
          </a:r>
          <a:endParaRPr lang="ko-KR" altLang="en-US" sz="1800" kern="1200" dirty="0"/>
        </a:p>
      </dsp:txBody>
      <dsp:txXfrm>
        <a:off x="7310523" y="1127022"/>
        <a:ext cx="3203488" cy="16689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97DBDC-D394-4288-AAD2-7B6C5B471D79}">
      <dsp:nvSpPr>
        <dsp:cNvPr id="0" name=""/>
        <dsp:cNvSpPr/>
      </dsp:nvSpPr>
      <dsp:spPr>
        <a:xfrm rot="5400000">
          <a:off x="-179747" y="180063"/>
          <a:ext cx="1198317" cy="8388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Step 1. </a:t>
          </a:r>
          <a:endParaRPr lang="ko-KR" altLang="en-US" sz="1600" kern="1200" dirty="0"/>
        </a:p>
      </dsp:txBody>
      <dsp:txXfrm rot="-5400000">
        <a:off x="1" y="419726"/>
        <a:ext cx="838822" cy="359495"/>
      </dsp:txXfrm>
    </dsp:sp>
    <dsp:sp modelId="{B962E073-1A97-4EF1-A342-F52EE30FA34E}">
      <dsp:nvSpPr>
        <dsp:cNvPr id="0" name=""/>
        <dsp:cNvSpPr/>
      </dsp:nvSpPr>
      <dsp:spPr>
        <a:xfrm rot="5400000">
          <a:off x="5287757" y="-4448620"/>
          <a:ext cx="778906" cy="9676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3200" kern="1200" dirty="0" err="1" smtClean="0"/>
            <a:t>올바로시스템</a:t>
          </a:r>
          <a:r>
            <a:rPr lang="ko-KR" altLang="en-US" sz="3200" kern="1200" dirty="0" smtClean="0"/>
            <a:t> 로그인</a:t>
          </a:r>
          <a:endParaRPr lang="ko-KR" altLang="en-US" sz="3200" kern="1200" dirty="0"/>
        </a:p>
      </dsp:txBody>
      <dsp:txXfrm rot="-5400000">
        <a:off x="838822" y="38338"/>
        <a:ext cx="9638754" cy="702860"/>
      </dsp:txXfrm>
    </dsp:sp>
    <dsp:sp modelId="{AA2220EB-CCA0-4D9D-BF82-6607DD1B1632}">
      <dsp:nvSpPr>
        <dsp:cNvPr id="0" name=""/>
        <dsp:cNvSpPr/>
      </dsp:nvSpPr>
      <dsp:spPr>
        <a:xfrm rot="5400000">
          <a:off x="-179747" y="1230859"/>
          <a:ext cx="1198317" cy="8388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Step 2.</a:t>
          </a:r>
          <a:endParaRPr lang="ko-KR" altLang="en-US" sz="1600" kern="1200" dirty="0"/>
        </a:p>
      </dsp:txBody>
      <dsp:txXfrm rot="-5400000">
        <a:off x="1" y="1470522"/>
        <a:ext cx="838822" cy="359495"/>
      </dsp:txXfrm>
    </dsp:sp>
    <dsp:sp modelId="{4C5F4CCE-B72E-42E9-AF59-FC30B04E927F}">
      <dsp:nvSpPr>
        <dsp:cNvPr id="0" name=""/>
        <dsp:cNvSpPr/>
      </dsp:nvSpPr>
      <dsp:spPr>
        <a:xfrm rot="5400000">
          <a:off x="5287757" y="-3397823"/>
          <a:ext cx="778906" cy="9676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3200" kern="1200" dirty="0" smtClean="0"/>
            <a:t>[</a:t>
          </a:r>
          <a:r>
            <a:rPr lang="ko-KR" altLang="en-US" sz="3200" kern="1200" dirty="0" smtClean="0"/>
            <a:t>전자인계서 관리</a:t>
          </a:r>
          <a:r>
            <a:rPr lang="en-US" altLang="ko-KR" sz="3200" kern="1200" dirty="0" smtClean="0"/>
            <a:t>] -&gt; [</a:t>
          </a:r>
          <a:r>
            <a:rPr lang="ko-KR" altLang="en-US" sz="3200" kern="1200" dirty="0" err="1" smtClean="0"/>
            <a:t>배출자</a:t>
          </a:r>
          <a:r>
            <a:rPr lang="ko-KR" altLang="en-US" sz="3200" kern="1200" dirty="0" smtClean="0"/>
            <a:t> 인계서 작성</a:t>
          </a:r>
          <a:r>
            <a:rPr lang="en-US" altLang="ko-KR" sz="3200" kern="1200" dirty="0" smtClean="0"/>
            <a:t>] </a:t>
          </a:r>
          <a:r>
            <a:rPr lang="ko-KR" altLang="en-US" sz="3200" kern="1200" dirty="0" smtClean="0"/>
            <a:t>클릭</a:t>
          </a:r>
          <a:endParaRPr lang="ko-KR" altLang="en-US" sz="3200" kern="1200" dirty="0"/>
        </a:p>
      </dsp:txBody>
      <dsp:txXfrm rot="-5400000">
        <a:off x="838822" y="1089135"/>
        <a:ext cx="9638754" cy="702860"/>
      </dsp:txXfrm>
    </dsp:sp>
    <dsp:sp modelId="{9399B709-7BEC-4B5D-81D2-F90644C1DCA6}">
      <dsp:nvSpPr>
        <dsp:cNvPr id="0" name=""/>
        <dsp:cNvSpPr/>
      </dsp:nvSpPr>
      <dsp:spPr>
        <a:xfrm rot="5400000">
          <a:off x="-179747" y="2281656"/>
          <a:ext cx="1198317" cy="8388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Step 3.</a:t>
          </a:r>
          <a:endParaRPr lang="ko-KR" altLang="en-US" sz="1600" kern="1200" dirty="0"/>
        </a:p>
      </dsp:txBody>
      <dsp:txXfrm rot="-5400000">
        <a:off x="1" y="2521319"/>
        <a:ext cx="838822" cy="359495"/>
      </dsp:txXfrm>
    </dsp:sp>
    <dsp:sp modelId="{7C17F84B-6C2C-447A-BD88-F62620461FEE}">
      <dsp:nvSpPr>
        <dsp:cNvPr id="0" name=""/>
        <dsp:cNvSpPr/>
      </dsp:nvSpPr>
      <dsp:spPr>
        <a:xfrm rot="5400000">
          <a:off x="5287757" y="-2347027"/>
          <a:ext cx="778906" cy="9676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3200" kern="1200" dirty="0" smtClean="0"/>
            <a:t>폐기물 인계정보 작성</a:t>
          </a:r>
          <a:endParaRPr lang="ko-KR" altLang="en-US" sz="3200" kern="1200" dirty="0"/>
        </a:p>
      </dsp:txBody>
      <dsp:txXfrm rot="-5400000">
        <a:off x="838822" y="2139931"/>
        <a:ext cx="9638754" cy="702860"/>
      </dsp:txXfrm>
    </dsp:sp>
    <dsp:sp modelId="{88E7A9C4-D65C-4F7E-B37B-25FDB3A8D231}">
      <dsp:nvSpPr>
        <dsp:cNvPr id="0" name=""/>
        <dsp:cNvSpPr/>
      </dsp:nvSpPr>
      <dsp:spPr>
        <a:xfrm rot="5400000">
          <a:off x="-179747" y="3332452"/>
          <a:ext cx="1198317" cy="8388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Step 4.</a:t>
          </a:r>
          <a:endParaRPr lang="ko-KR" altLang="en-US" sz="1600" kern="1200" dirty="0"/>
        </a:p>
      </dsp:txBody>
      <dsp:txXfrm rot="-5400000">
        <a:off x="1" y="3572115"/>
        <a:ext cx="838822" cy="359495"/>
      </dsp:txXfrm>
    </dsp:sp>
    <dsp:sp modelId="{C291790B-04A8-44D2-A743-3047A697856D}">
      <dsp:nvSpPr>
        <dsp:cNvPr id="0" name=""/>
        <dsp:cNvSpPr/>
      </dsp:nvSpPr>
      <dsp:spPr>
        <a:xfrm rot="5400000">
          <a:off x="5287757" y="-1296230"/>
          <a:ext cx="778906" cy="9676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3200" kern="1200" dirty="0" smtClean="0"/>
            <a:t>인계서 저장</a:t>
          </a:r>
          <a:endParaRPr lang="ko-KR" altLang="en-US" sz="3200" kern="1200" dirty="0"/>
        </a:p>
      </dsp:txBody>
      <dsp:txXfrm rot="-5400000">
        <a:off x="838822" y="3190728"/>
        <a:ext cx="9638754" cy="7028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9882DD-B660-41D0-B2A0-C0454A746AA5}">
      <dsp:nvSpPr>
        <dsp:cNvPr id="0" name=""/>
        <dsp:cNvSpPr/>
      </dsp:nvSpPr>
      <dsp:spPr>
        <a:xfrm rot="5400000">
          <a:off x="-179747" y="180063"/>
          <a:ext cx="1198317" cy="8388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Step 1.</a:t>
          </a:r>
          <a:endParaRPr lang="ko-KR" altLang="en-US" sz="1600" kern="1200" dirty="0"/>
        </a:p>
      </dsp:txBody>
      <dsp:txXfrm rot="-5400000">
        <a:off x="1" y="419726"/>
        <a:ext cx="838822" cy="359495"/>
      </dsp:txXfrm>
    </dsp:sp>
    <dsp:sp modelId="{3696F4EA-E9FC-427B-A352-1585AD68C518}">
      <dsp:nvSpPr>
        <dsp:cNvPr id="0" name=""/>
        <dsp:cNvSpPr/>
      </dsp:nvSpPr>
      <dsp:spPr>
        <a:xfrm rot="5400000">
          <a:off x="5287757" y="-4448620"/>
          <a:ext cx="778906" cy="9676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3200" kern="1200" dirty="0" err="1" smtClean="0"/>
            <a:t>올바로시스템</a:t>
          </a:r>
          <a:r>
            <a:rPr lang="ko-KR" altLang="en-US" sz="3200" kern="1200" dirty="0" smtClean="0"/>
            <a:t> 로그인</a:t>
          </a:r>
          <a:endParaRPr lang="ko-KR" altLang="en-US" sz="3200" kern="1200" dirty="0"/>
        </a:p>
      </dsp:txBody>
      <dsp:txXfrm rot="-5400000">
        <a:off x="838822" y="38338"/>
        <a:ext cx="9638754" cy="702860"/>
      </dsp:txXfrm>
    </dsp:sp>
    <dsp:sp modelId="{35198E56-C73E-4A1A-A72E-FF3B86F3433A}">
      <dsp:nvSpPr>
        <dsp:cNvPr id="0" name=""/>
        <dsp:cNvSpPr/>
      </dsp:nvSpPr>
      <dsp:spPr>
        <a:xfrm rot="5400000">
          <a:off x="-179747" y="1230859"/>
          <a:ext cx="1198317" cy="8388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Step 2.</a:t>
          </a:r>
          <a:endParaRPr lang="ko-KR" altLang="en-US" sz="1600" kern="1200" dirty="0"/>
        </a:p>
      </dsp:txBody>
      <dsp:txXfrm rot="-5400000">
        <a:off x="1" y="1470522"/>
        <a:ext cx="838822" cy="359495"/>
      </dsp:txXfrm>
    </dsp:sp>
    <dsp:sp modelId="{976B32CA-A39D-435B-9BB1-2266C1733A6E}">
      <dsp:nvSpPr>
        <dsp:cNvPr id="0" name=""/>
        <dsp:cNvSpPr/>
      </dsp:nvSpPr>
      <dsp:spPr>
        <a:xfrm rot="5400000">
          <a:off x="5287757" y="-3397823"/>
          <a:ext cx="778906" cy="9676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3200" kern="1200" dirty="0" smtClean="0"/>
            <a:t>[</a:t>
          </a:r>
          <a:r>
            <a:rPr lang="ko-KR" altLang="en-US" sz="3200" kern="1200" dirty="0" smtClean="0"/>
            <a:t>대장관리</a:t>
          </a:r>
          <a:r>
            <a:rPr lang="en-US" altLang="ko-KR" sz="3200" kern="1200" dirty="0" smtClean="0"/>
            <a:t>] -&gt; [</a:t>
          </a:r>
          <a:r>
            <a:rPr lang="ko-KR" altLang="en-US" sz="3200" kern="1200" dirty="0" err="1" smtClean="0"/>
            <a:t>배출자</a:t>
          </a:r>
          <a:r>
            <a:rPr lang="en-US" altLang="ko-KR" sz="3200" kern="1200" dirty="0" smtClean="0"/>
            <a:t>] </a:t>
          </a:r>
          <a:r>
            <a:rPr lang="ko-KR" altLang="en-US" sz="3200" kern="1200" dirty="0" smtClean="0"/>
            <a:t>클릭</a:t>
          </a:r>
          <a:endParaRPr lang="ko-KR" altLang="en-US" sz="3200" kern="1200" dirty="0"/>
        </a:p>
      </dsp:txBody>
      <dsp:txXfrm rot="-5400000">
        <a:off x="838822" y="1089135"/>
        <a:ext cx="9638754" cy="702860"/>
      </dsp:txXfrm>
    </dsp:sp>
    <dsp:sp modelId="{58CD6EB0-83B0-4389-BB9A-F80A8C8B1755}">
      <dsp:nvSpPr>
        <dsp:cNvPr id="0" name=""/>
        <dsp:cNvSpPr/>
      </dsp:nvSpPr>
      <dsp:spPr>
        <a:xfrm rot="5400000">
          <a:off x="-179747" y="2281656"/>
          <a:ext cx="1198317" cy="8388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Step 3.</a:t>
          </a:r>
          <a:endParaRPr lang="ko-KR" altLang="en-US" sz="1600" kern="1200" dirty="0"/>
        </a:p>
      </dsp:txBody>
      <dsp:txXfrm rot="-5400000">
        <a:off x="1" y="2521319"/>
        <a:ext cx="838822" cy="359495"/>
      </dsp:txXfrm>
    </dsp:sp>
    <dsp:sp modelId="{DE0771CC-072B-42DC-97D4-72A68D4BD014}">
      <dsp:nvSpPr>
        <dsp:cNvPr id="0" name=""/>
        <dsp:cNvSpPr/>
      </dsp:nvSpPr>
      <dsp:spPr>
        <a:xfrm rot="5400000">
          <a:off x="5287757" y="-2347027"/>
          <a:ext cx="778906" cy="9676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3200" kern="1200" dirty="0" smtClean="0"/>
            <a:t>[</a:t>
          </a:r>
          <a:r>
            <a:rPr lang="ko-KR" altLang="en-US" sz="3200" kern="1200" dirty="0" smtClean="0"/>
            <a:t>대장생성</a:t>
          </a:r>
          <a:r>
            <a:rPr lang="en-US" altLang="ko-KR" sz="3200" kern="1200" dirty="0" smtClean="0"/>
            <a:t>] </a:t>
          </a:r>
          <a:r>
            <a:rPr lang="ko-KR" altLang="en-US" sz="3200" kern="1200" dirty="0" smtClean="0"/>
            <a:t>클릭</a:t>
          </a:r>
          <a:endParaRPr lang="ko-KR" altLang="en-US" sz="3200" kern="1200" dirty="0"/>
        </a:p>
      </dsp:txBody>
      <dsp:txXfrm rot="-5400000">
        <a:off x="838822" y="2139931"/>
        <a:ext cx="9638754" cy="702860"/>
      </dsp:txXfrm>
    </dsp:sp>
    <dsp:sp modelId="{0ECE92B1-EFCD-40C3-BB14-95F114966C60}">
      <dsp:nvSpPr>
        <dsp:cNvPr id="0" name=""/>
        <dsp:cNvSpPr/>
      </dsp:nvSpPr>
      <dsp:spPr>
        <a:xfrm rot="5400000">
          <a:off x="-179747" y="3332452"/>
          <a:ext cx="1198317" cy="8388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Step 4.</a:t>
          </a:r>
          <a:endParaRPr lang="ko-KR" altLang="en-US" sz="1600" kern="1200" dirty="0"/>
        </a:p>
      </dsp:txBody>
      <dsp:txXfrm rot="-5400000">
        <a:off x="1" y="3572115"/>
        <a:ext cx="838822" cy="359495"/>
      </dsp:txXfrm>
    </dsp:sp>
    <dsp:sp modelId="{A7A715C5-0967-4E82-9EDD-8649AE8076D6}">
      <dsp:nvSpPr>
        <dsp:cNvPr id="0" name=""/>
        <dsp:cNvSpPr/>
      </dsp:nvSpPr>
      <dsp:spPr>
        <a:xfrm rot="5400000">
          <a:off x="5287757" y="-1296230"/>
          <a:ext cx="778906" cy="9676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3200" kern="1200" dirty="0" smtClean="0"/>
            <a:t>기간 설정 후 대장생성</a:t>
          </a:r>
          <a:endParaRPr lang="ko-KR" altLang="en-US" sz="3200" kern="1200" dirty="0"/>
        </a:p>
      </dsp:txBody>
      <dsp:txXfrm rot="-5400000">
        <a:off x="838822" y="3190728"/>
        <a:ext cx="9638754" cy="7028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8F8F3-EC4E-47FF-A5C8-14ADD9723940}">
      <dsp:nvSpPr>
        <dsp:cNvPr id="0" name=""/>
        <dsp:cNvSpPr/>
      </dsp:nvSpPr>
      <dsp:spPr>
        <a:xfrm rot="5400000">
          <a:off x="-179572" y="182011"/>
          <a:ext cx="1197147" cy="8380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Step 1.</a:t>
          </a:r>
          <a:endParaRPr lang="ko-KR" altLang="en-US" sz="1600" kern="1200" dirty="0"/>
        </a:p>
      </dsp:txBody>
      <dsp:txXfrm rot="-5400000">
        <a:off x="1" y="421441"/>
        <a:ext cx="838003" cy="359144"/>
      </dsp:txXfrm>
    </dsp:sp>
    <dsp:sp modelId="{DC47D479-322D-4B21-89BB-8B355C0A6533}">
      <dsp:nvSpPr>
        <dsp:cNvPr id="0" name=""/>
        <dsp:cNvSpPr/>
      </dsp:nvSpPr>
      <dsp:spPr>
        <a:xfrm rot="5400000">
          <a:off x="5287728" y="-4447285"/>
          <a:ext cx="778145" cy="96775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err="1" smtClean="0"/>
            <a:t>올바로시스템</a:t>
          </a:r>
          <a:r>
            <a:rPr lang="ko-KR" altLang="en-US" sz="1800" kern="1200" dirty="0" smtClean="0"/>
            <a:t> 로그인</a:t>
          </a:r>
          <a:endParaRPr lang="ko-KR" altLang="en-US" sz="1800" kern="1200" dirty="0"/>
        </a:p>
      </dsp:txBody>
      <dsp:txXfrm rot="-5400000">
        <a:off x="838003" y="40426"/>
        <a:ext cx="9639610" cy="702173"/>
      </dsp:txXfrm>
    </dsp:sp>
    <dsp:sp modelId="{EE11B9DC-A0DB-487F-BAB5-DA45AEB8453D}">
      <dsp:nvSpPr>
        <dsp:cNvPr id="0" name=""/>
        <dsp:cNvSpPr/>
      </dsp:nvSpPr>
      <dsp:spPr>
        <a:xfrm rot="5400000">
          <a:off x="-179572" y="1231782"/>
          <a:ext cx="1197147" cy="8380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Step 2.</a:t>
          </a:r>
          <a:endParaRPr lang="ko-KR" altLang="en-US" sz="1600" kern="1200" dirty="0"/>
        </a:p>
      </dsp:txBody>
      <dsp:txXfrm rot="-5400000">
        <a:off x="1" y="1471212"/>
        <a:ext cx="838003" cy="359144"/>
      </dsp:txXfrm>
    </dsp:sp>
    <dsp:sp modelId="{2CDE0AAD-6A83-4262-9373-BFCCF1FB9F2E}">
      <dsp:nvSpPr>
        <dsp:cNvPr id="0" name=""/>
        <dsp:cNvSpPr/>
      </dsp:nvSpPr>
      <dsp:spPr>
        <a:xfrm rot="5400000">
          <a:off x="5287728" y="-3397515"/>
          <a:ext cx="778145" cy="96775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kern="1200" dirty="0" smtClean="0"/>
            <a:t>[</a:t>
          </a:r>
          <a:r>
            <a:rPr lang="ko-KR" altLang="en-US" sz="1800" kern="1200" dirty="0" smtClean="0"/>
            <a:t>실적보고 관리</a:t>
          </a:r>
          <a:r>
            <a:rPr lang="en-US" altLang="ko-KR" sz="1800" kern="1200" dirty="0" smtClean="0"/>
            <a:t>] -&gt; </a:t>
          </a:r>
          <a:r>
            <a:rPr lang="ko-KR" altLang="en-US" sz="1800" kern="1200" dirty="0" smtClean="0"/>
            <a:t>해당 폐기물 실적보고 선택</a:t>
          </a:r>
          <a:endParaRPr lang="ko-KR" altLang="en-US" sz="1800" kern="1200" dirty="0"/>
        </a:p>
      </dsp:txBody>
      <dsp:txXfrm rot="-5400000">
        <a:off x="838003" y="1090196"/>
        <a:ext cx="9639610" cy="702173"/>
      </dsp:txXfrm>
    </dsp:sp>
    <dsp:sp modelId="{B8424EBC-7A16-4938-B37D-7B8051D3BFBB}">
      <dsp:nvSpPr>
        <dsp:cNvPr id="0" name=""/>
        <dsp:cNvSpPr/>
      </dsp:nvSpPr>
      <dsp:spPr>
        <a:xfrm rot="5400000">
          <a:off x="-179572" y="2281552"/>
          <a:ext cx="1197147" cy="8380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Step 3.</a:t>
          </a:r>
          <a:endParaRPr lang="ko-KR" altLang="en-US" sz="1600" kern="1200" dirty="0"/>
        </a:p>
      </dsp:txBody>
      <dsp:txXfrm rot="-5400000">
        <a:off x="1" y="2520982"/>
        <a:ext cx="838003" cy="359144"/>
      </dsp:txXfrm>
    </dsp:sp>
    <dsp:sp modelId="{90764935-C09C-41D9-BDB0-2885447528CB}">
      <dsp:nvSpPr>
        <dsp:cNvPr id="0" name=""/>
        <dsp:cNvSpPr/>
      </dsp:nvSpPr>
      <dsp:spPr>
        <a:xfrm rot="5400000">
          <a:off x="5287728" y="-2347745"/>
          <a:ext cx="778145" cy="96775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실적보고종류 더블클릭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조회되는 실적보고종류가 없다면 </a:t>
          </a:r>
          <a:r>
            <a:rPr lang="en-US" altLang="ko-KR" sz="1800" kern="1200" dirty="0" smtClean="0"/>
            <a:t>[</a:t>
          </a:r>
          <a:r>
            <a:rPr lang="ko-KR" altLang="en-US" sz="1800" kern="1200" dirty="0" smtClean="0"/>
            <a:t>실적보고 신규등록</a:t>
          </a:r>
          <a:r>
            <a:rPr lang="en-US" altLang="ko-KR" sz="1800" kern="1200" dirty="0" smtClean="0"/>
            <a:t>] </a:t>
          </a:r>
          <a:r>
            <a:rPr lang="ko-KR" altLang="en-US" sz="1800" kern="1200" dirty="0" smtClean="0"/>
            <a:t>클릭하여 실적보고 생성</a:t>
          </a:r>
          <a:endParaRPr lang="ko-KR" altLang="en-US" sz="1800" kern="1200" dirty="0"/>
        </a:p>
      </dsp:txBody>
      <dsp:txXfrm rot="-5400000">
        <a:off x="838003" y="2139966"/>
        <a:ext cx="9639610" cy="702173"/>
      </dsp:txXfrm>
    </dsp:sp>
    <dsp:sp modelId="{7921EFDE-B86D-42C7-92DD-F95D2FDB77BA}">
      <dsp:nvSpPr>
        <dsp:cNvPr id="0" name=""/>
        <dsp:cNvSpPr/>
      </dsp:nvSpPr>
      <dsp:spPr>
        <a:xfrm rot="5400000">
          <a:off x="-179572" y="3331322"/>
          <a:ext cx="1197147" cy="8380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Step 4.</a:t>
          </a:r>
          <a:endParaRPr lang="ko-KR" altLang="en-US" sz="1600" kern="1200" dirty="0"/>
        </a:p>
      </dsp:txBody>
      <dsp:txXfrm rot="-5400000">
        <a:off x="1" y="3570752"/>
        <a:ext cx="838003" cy="359144"/>
      </dsp:txXfrm>
    </dsp:sp>
    <dsp:sp modelId="{DF709CE9-F5ED-402C-A1BC-3F9DF40C2BC0}">
      <dsp:nvSpPr>
        <dsp:cNvPr id="0" name=""/>
        <dsp:cNvSpPr/>
      </dsp:nvSpPr>
      <dsp:spPr>
        <a:xfrm rot="5400000">
          <a:off x="5287728" y="-1297974"/>
          <a:ext cx="778145" cy="96775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해당 실적보고 내용을 입력 하여</a:t>
          </a:r>
          <a:r>
            <a:rPr lang="en-US" altLang="ko-KR" sz="1800" kern="1200" dirty="0" smtClean="0"/>
            <a:t> </a:t>
          </a:r>
          <a:r>
            <a:rPr lang="ko-KR" altLang="en-US" sz="1800" kern="1200" dirty="0" smtClean="0"/>
            <a:t>임시저장</a:t>
          </a:r>
          <a:r>
            <a:rPr lang="en-US" altLang="ko-KR" sz="1800" kern="1200" dirty="0" smtClean="0"/>
            <a:t>, </a:t>
          </a:r>
          <a:r>
            <a:rPr lang="ko-KR" altLang="en-US" sz="1800" kern="1200" dirty="0" smtClean="0"/>
            <a:t>실적제출</a:t>
          </a:r>
          <a:endParaRPr lang="ko-KR" altLang="en-US" sz="1800" kern="1200" dirty="0"/>
        </a:p>
      </dsp:txBody>
      <dsp:txXfrm rot="-5400000">
        <a:off x="838003" y="3189737"/>
        <a:ext cx="9639610" cy="70217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12F011-B0F9-498E-A7C2-16BB13649991}">
      <dsp:nvSpPr>
        <dsp:cNvPr id="0" name=""/>
        <dsp:cNvSpPr/>
      </dsp:nvSpPr>
      <dsp:spPr>
        <a:xfrm>
          <a:off x="0" y="77926"/>
          <a:ext cx="4918889" cy="5508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지정</a:t>
          </a:r>
          <a:r>
            <a:rPr lang="en-US" altLang="ko-KR" sz="2000" kern="1200" dirty="0" smtClean="0"/>
            <a:t>/</a:t>
          </a:r>
          <a:r>
            <a:rPr lang="ko-KR" altLang="en-US" sz="2000" kern="1200" dirty="0" smtClean="0"/>
            <a:t>사업장폐기물 실적보고</a:t>
          </a:r>
          <a:endParaRPr lang="ko-KR" altLang="en-US" sz="2000" kern="1200" dirty="0"/>
        </a:p>
      </dsp:txBody>
      <dsp:txXfrm>
        <a:off x="0" y="77926"/>
        <a:ext cx="4918889" cy="550826"/>
      </dsp:txXfrm>
    </dsp:sp>
    <dsp:sp modelId="{C37B41BB-3999-4469-9A06-DF6C035F3378}">
      <dsp:nvSpPr>
        <dsp:cNvPr id="0" name=""/>
        <dsp:cNvSpPr/>
      </dsp:nvSpPr>
      <dsp:spPr>
        <a:xfrm>
          <a:off x="22" y="666693"/>
          <a:ext cx="4915964" cy="344222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/>
            <a:t>사업장에서 배출되는 폐기물의 </a:t>
          </a:r>
          <a:r>
            <a:rPr lang="en-US" altLang="ko-KR" sz="1600" kern="1200" dirty="0" smtClean="0"/>
            <a:t>1</a:t>
          </a:r>
          <a:r>
            <a:rPr lang="ko-KR" altLang="en-US" sz="1600" kern="1200" dirty="0" smtClean="0"/>
            <a:t>년간 총 발생량 및 처리실적을 관할 행정기관에 다음 연도 </a:t>
          </a:r>
          <a:r>
            <a:rPr lang="en-US" altLang="ko-KR" sz="1600" kern="1200" dirty="0" smtClean="0"/>
            <a:t>2</a:t>
          </a:r>
          <a:r>
            <a:rPr lang="ko-KR" altLang="en-US" sz="1600" kern="1200" dirty="0" smtClean="0"/>
            <a:t>월말 까지 제출</a:t>
          </a:r>
          <a:endParaRPr lang="ko-KR" altLang="en-US" sz="1600" kern="1200" dirty="0"/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/>
            <a:t>폐기물관리법 시행규칙 제</a:t>
          </a:r>
          <a:r>
            <a:rPr lang="en-US" altLang="ko-KR" sz="1600" kern="1200" dirty="0" smtClean="0"/>
            <a:t>18</a:t>
          </a:r>
          <a:r>
            <a:rPr lang="ko-KR" altLang="en-US" sz="1600" kern="1200" dirty="0" smtClean="0"/>
            <a:t>조 제</a:t>
          </a:r>
          <a:r>
            <a:rPr lang="en-US" altLang="ko-KR" sz="1600" kern="1200" dirty="0" smtClean="0"/>
            <a:t>1</a:t>
          </a:r>
          <a:r>
            <a:rPr lang="ko-KR" altLang="en-US" sz="1600" kern="1200" dirty="0" smtClean="0"/>
            <a:t>항 제</a:t>
          </a:r>
          <a:r>
            <a:rPr lang="en-US" altLang="ko-KR" sz="1600" kern="1200" dirty="0" smtClean="0"/>
            <a:t>4</a:t>
          </a:r>
          <a:r>
            <a:rPr lang="ko-KR" altLang="en-US" sz="1600" kern="1200" dirty="0" smtClean="0"/>
            <a:t>호에   따른 사업장폐기물 </a:t>
          </a:r>
          <a:r>
            <a:rPr lang="ko-KR" altLang="en-US" sz="1600" kern="1200" dirty="0" err="1" smtClean="0"/>
            <a:t>배출자는</a:t>
          </a:r>
          <a:r>
            <a:rPr lang="ko-KR" altLang="en-US" sz="1600" kern="1200" dirty="0" smtClean="0"/>
            <a:t> 폐기물 배출이 끝난 날부터 </a:t>
          </a:r>
          <a:r>
            <a:rPr lang="en-US" altLang="ko-KR" sz="1600" kern="1200" dirty="0" smtClean="0"/>
            <a:t>15</a:t>
          </a:r>
          <a:r>
            <a:rPr lang="ko-KR" altLang="en-US" sz="1600" kern="1200" dirty="0" smtClean="0"/>
            <a:t>일 이내 제출                                  </a:t>
          </a:r>
          <a:r>
            <a:rPr lang="en-US" altLang="ko-KR" sz="1600" kern="1200" dirty="0" smtClean="0"/>
            <a:t>[</a:t>
          </a:r>
          <a:r>
            <a:rPr lang="ko-KR" altLang="en-US" sz="1600" kern="1200" dirty="0" smtClean="0"/>
            <a:t>단</a:t>
          </a:r>
          <a:r>
            <a:rPr lang="en-US" altLang="ko-KR" sz="1600" kern="1200" dirty="0" smtClean="0"/>
            <a:t>, </a:t>
          </a:r>
          <a:r>
            <a:rPr lang="ko-KR" altLang="en-US" sz="1600" kern="1200" dirty="0" smtClean="0"/>
            <a:t>배출기간이 </a:t>
          </a:r>
          <a:r>
            <a:rPr lang="en-US" altLang="ko-KR" sz="1600" kern="1200" dirty="0" smtClean="0"/>
            <a:t>2</a:t>
          </a:r>
          <a:r>
            <a:rPr lang="ko-KR" altLang="en-US" sz="1600" kern="1200" dirty="0" smtClean="0"/>
            <a:t>개 연도 이상에 걸쳐 배출되는 경우</a:t>
          </a:r>
          <a:r>
            <a:rPr lang="en-US" altLang="ko-KR" sz="1600" kern="1200" dirty="0" smtClean="0"/>
            <a:t>,</a:t>
          </a:r>
          <a:r>
            <a:rPr lang="ko-KR" altLang="en-US" sz="1600" kern="1200" dirty="0" smtClean="0"/>
            <a:t> 매 연도의 폐기물 처리실적은 다음 연도 </a:t>
          </a:r>
          <a:r>
            <a:rPr lang="en-US" altLang="ko-KR" sz="1600" kern="1200" dirty="0" smtClean="0"/>
            <a:t>2</a:t>
          </a:r>
          <a:r>
            <a:rPr lang="ko-KR" altLang="en-US" sz="1600" kern="1200" dirty="0" smtClean="0"/>
            <a:t>월말까지 제출</a:t>
          </a:r>
          <a:r>
            <a:rPr lang="en-US" altLang="ko-KR" sz="1600" kern="1200" dirty="0" smtClean="0"/>
            <a:t>(</a:t>
          </a:r>
          <a:r>
            <a:rPr lang="ko-KR" altLang="en-US" sz="1600" kern="1200" dirty="0" smtClean="0"/>
            <a:t>배출이 끝나는 연도의 폐기물 처리 실적은 배출이 끝난 날부터 </a:t>
          </a:r>
          <a:r>
            <a:rPr lang="en-US" altLang="ko-KR" sz="1600" kern="1200" dirty="0" smtClean="0"/>
            <a:t>15</a:t>
          </a:r>
          <a:r>
            <a:rPr lang="ko-KR" altLang="en-US" sz="1600" kern="1200" dirty="0" smtClean="0"/>
            <a:t>일 이내 제출</a:t>
          </a:r>
          <a:r>
            <a:rPr lang="en-US" altLang="ko-KR" sz="1600" kern="1200" dirty="0" smtClean="0"/>
            <a:t>)]</a:t>
          </a:r>
          <a:endParaRPr lang="ko-KR" altLang="en-US" sz="1600" kern="1200" dirty="0"/>
        </a:p>
      </dsp:txBody>
      <dsp:txXfrm>
        <a:off x="22" y="666693"/>
        <a:ext cx="4915964" cy="3442229"/>
      </dsp:txXfrm>
    </dsp:sp>
    <dsp:sp modelId="{FF2C37DE-7705-44A0-9361-207DE29C5EEF}">
      <dsp:nvSpPr>
        <dsp:cNvPr id="0" name=""/>
        <dsp:cNvSpPr/>
      </dsp:nvSpPr>
      <dsp:spPr>
        <a:xfrm>
          <a:off x="5592059" y="77926"/>
          <a:ext cx="4922342" cy="5508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건설폐기물 실적보고</a:t>
          </a:r>
          <a:endParaRPr lang="ko-KR" altLang="en-US" sz="2000" kern="1200" dirty="0"/>
        </a:p>
      </dsp:txBody>
      <dsp:txXfrm>
        <a:off x="5592059" y="77926"/>
        <a:ext cx="4922342" cy="550826"/>
      </dsp:txXfrm>
    </dsp:sp>
    <dsp:sp modelId="{82881BF7-3632-4A1C-8A5A-FA4841D9AE3A}">
      <dsp:nvSpPr>
        <dsp:cNvPr id="0" name=""/>
        <dsp:cNvSpPr/>
      </dsp:nvSpPr>
      <dsp:spPr>
        <a:xfrm>
          <a:off x="5593257" y="666693"/>
          <a:ext cx="4922342" cy="344222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/>
            <a:t>건설공사 준공 후 </a:t>
          </a:r>
          <a:r>
            <a:rPr lang="en-US" altLang="ko-KR" sz="1600" kern="1200" dirty="0" smtClean="0"/>
            <a:t>15</a:t>
          </a:r>
          <a:r>
            <a:rPr lang="ko-KR" altLang="en-US" sz="1600" kern="1200" dirty="0" smtClean="0"/>
            <a:t>일 이내에 관할 행정기관에 제출                                                       </a:t>
          </a:r>
          <a:r>
            <a:rPr lang="en-US" altLang="ko-KR" sz="1600" kern="1200" dirty="0" smtClean="0"/>
            <a:t>[</a:t>
          </a:r>
          <a:r>
            <a:rPr lang="ko-KR" altLang="en-US" sz="1600" kern="1200" dirty="0" smtClean="0"/>
            <a:t>단</a:t>
          </a:r>
          <a:r>
            <a:rPr lang="en-US" altLang="ko-KR" sz="1600" kern="1200" dirty="0" smtClean="0"/>
            <a:t>, </a:t>
          </a:r>
          <a:r>
            <a:rPr lang="ko-KR" altLang="en-US" sz="1600" kern="1200" dirty="0" smtClean="0"/>
            <a:t>배출기간이 </a:t>
          </a:r>
          <a:r>
            <a:rPr lang="en-US" altLang="ko-KR" sz="1600" kern="1200" dirty="0" smtClean="0"/>
            <a:t>2</a:t>
          </a:r>
          <a:r>
            <a:rPr lang="ko-KR" altLang="en-US" sz="1600" kern="1200" dirty="0" smtClean="0"/>
            <a:t>개 연도 이상에 걸쳐 배출되는 경우</a:t>
          </a:r>
          <a:r>
            <a:rPr lang="en-US" altLang="ko-KR" sz="1600" kern="1200" dirty="0" smtClean="0"/>
            <a:t>, </a:t>
          </a:r>
          <a:r>
            <a:rPr lang="ko-KR" altLang="en-US" sz="1600" kern="1200" dirty="0" smtClean="0"/>
            <a:t>당해 연도 건설폐기물 배출 및 처리실적은 다음 연도 </a:t>
          </a:r>
          <a:r>
            <a:rPr lang="en-US" altLang="ko-KR" sz="1600" kern="1200" dirty="0" smtClean="0"/>
            <a:t>2</a:t>
          </a:r>
          <a:r>
            <a:rPr lang="ko-KR" altLang="en-US" sz="1600" kern="1200" dirty="0" smtClean="0"/>
            <a:t>월말까지 제출</a:t>
          </a:r>
          <a:r>
            <a:rPr lang="en-US" altLang="ko-KR" sz="1600" kern="1200" dirty="0" smtClean="0"/>
            <a:t>(</a:t>
          </a:r>
          <a:r>
            <a:rPr lang="ko-KR" altLang="en-US" sz="1600" kern="1200" dirty="0" smtClean="0"/>
            <a:t>당해 연도 중에 준공  되는 경우에는 준공 후 </a:t>
          </a:r>
          <a:r>
            <a:rPr lang="en-US" altLang="ko-KR" sz="1600" kern="1200" dirty="0" smtClean="0"/>
            <a:t>15</a:t>
          </a:r>
          <a:r>
            <a:rPr lang="ko-KR" altLang="en-US" sz="1600" kern="1200" dirty="0" smtClean="0"/>
            <a:t>일 이내 제출</a:t>
          </a:r>
          <a:r>
            <a:rPr lang="en-US" altLang="ko-KR" sz="1600" kern="1200" dirty="0" smtClean="0"/>
            <a:t>)]</a:t>
          </a:r>
          <a:endParaRPr lang="ko-KR" altLang="en-US" sz="1600" kern="1200" dirty="0"/>
        </a:p>
      </dsp:txBody>
      <dsp:txXfrm>
        <a:off x="5593257" y="666693"/>
        <a:ext cx="4922342" cy="34422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40F9-4D82-4F6D-A862-1B66FE35B375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19B29-040C-48C2-8811-2B29E94F8B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2904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40F9-4D82-4F6D-A862-1B66FE35B375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19B29-040C-48C2-8811-2B29E94F8B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860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40F9-4D82-4F6D-A862-1B66FE35B375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19B29-040C-48C2-8811-2B29E94F8B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2803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40F9-4D82-4F6D-A862-1B66FE35B375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19B29-040C-48C2-8811-2B29E94F8B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491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40F9-4D82-4F6D-A862-1B66FE35B375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19B29-040C-48C2-8811-2B29E94F8B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2962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40F9-4D82-4F6D-A862-1B66FE35B375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19B29-040C-48C2-8811-2B29E94F8B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358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40F9-4D82-4F6D-A862-1B66FE35B375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19B29-040C-48C2-8811-2B29E94F8B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8501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40F9-4D82-4F6D-A862-1B66FE35B375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19B29-040C-48C2-8811-2B29E94F8B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4662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40F9-4D82-4F6D-A862-1B66FE35B375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19B29-040C-48C2-8811-2B29E94F8B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8842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40F9-4D82-4F6D-A862-1B66FE35B375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19B29-040C-48C2-8811-2B29E94F8B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1910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40F9-4D82-4F6D-A862-1B66FE35B375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19B29-040C-48C2-8811-2B29E94F8B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5937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F40F9-4D82-4F6D-A862-1B66FE35B375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19B29-040C-48C2-8811-2B29E94F8B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427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36451" y="2231316"/>
            <a:ext cx="9144000" cy="2387600"/>
          </a:xfrm>
        </p:spPr>
        <p:txBody>
          <a:bodyPr anchor="ctr" anchorCtr="1">
            <a:normAutofit fontScale="90000"/>
          </a:bodyPr>
          <a:lstStyle/>
          <a:p>
            <a:r>
              <a:rPr lang="ko-KR" altLang="en-US" dirty="0" err="1" smtClean="0"/>
              <a:t>올바로시스템</a:t>
            </a:r>
            <a:r>
              <a:rPr lang="ko-KR" altLang="en-US" dirty="0" smtClean="0"/>
              <a:t>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사용자 매뉴얼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</a:t>
            </a:r>
            <a:r>
              <a:rPr lang="ko-KR" altLang="en-US" dirty="0" err="1" smtClean="0"/>
              <a:t>배출자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0236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01. </a:t>
            </a:r>
            <a:r>
              <a:rPr lang="ko-KR" altLang="en-US" dirty="0" smtClean="0"/>
              <a:t>회원가입</a:t>
            </a:r>
            <a:endParaRPr lang="en-US" altLang="ko-KR" dirty="0" smtClean="0"/>
          </a:p>
          <a:p>
            <a:r>
              <a:rPr lang="en-US" altLang="ko-KR" dirty="0" smtClean="0"/>
              <a:t>02. </a:t>
            </a:r>
            <a:r>
              <a:rPr lang="ko-KR" altLang="en-US" dirty="0" smtClean="0"/>
              <a:t>공인인증서 발급</a:t>
            </a:r>
            <a:endParaRPr lang="en-US" altLang="ko-KR" dirty="0" smtClean="0"/>
          </a:p>
          <a:p>
            <a:r>
              <a:rPr lang="en-US" altLang="ko-KR" dirty="0" smtClean="0"/>
              <a:t>03. </a:t>
            </a:r>
            <a:r>
              <a:rPr lang="ko-KR" altLang="en-US" dirty="0" smtClean="0"/>
              <a:t>전자인계서 작성</a:t>
            </a:r>
            <a:endParaRPr lang="en-US" altLang="ko-KR" dirty="0" smtClean="0"/>
          </a:p>
          <a:p>
            <a:r>
              <a:rPr lang="en-US" altLang="ko-KR" dirty="0" smtClean="0"/>
              <a:t>04. </a:t>
            </a:r>
            <a:r>
              <a:rPr lang="ko-KR" altLang="en-US" dirty="0" smtClean="0"/>
              <a:t>대장관리</a:t>
            </a:r>
            <a:endParaRPr lang="en-US" altLang="ko-KR" dirty="0" smtClean="0"/>
          </a:p>
          <a:p>
            <a:r>
              <a:rPr lang="en-US" altLang="ko-KR" dirty="0" smtClean="0"/>
              <a:t>05. </a:t>
            </a:r>
            <a:r>
              <a:rPr lang="ko-KR" altLang="en-US" dirty="0" smtClean="0"/>
              <a:t>폐기물 실적보고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5981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01. </a:t>
            </a:r>
            <a:r>
              <a:rPr lang="ko-KR" altLang="en-US" dirty="0" smtClean="0"/>
              <a:t>회원가입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928087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15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01. </a:t>
            </a:r>
            <a:r>
              <a:rPr lang="ko-KR" altLang="en-US" dirty="0" smtClean="0"/>
              <a:t>회원가입</a:t>
            </a:r>
            <a:endParaRPr lang="ko-KR" altLang="en-US" dirty="0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70979482"/>
              </p:ext>
            </p:extLst>
          </p:nvPr>
        </p:nvGraphicFramePr>
        <p:xfrm>
          <a:off x="752504" y="2236123"/>
          <a:ext cx="10764779" cy="4347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직사각형 5"/>
          <p:cNvSpPr/>
          <p:nvPr/>
        </p:nvSpPr>
        <p:spPr>
          <a:xfrm>
            <a:off x="839788" y="1504604"/>
            <a:ext cx="10590212" cy="6317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   폐기물 인허가증 정보 입력 시 회원구분에 따른 필요한 첨부서류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8173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02. </a:t>
            </a:r>
            <a:r>
              <a:rPr lang="ko-KR" altLang="en-US" dirty="0" smtClean="0"/>
              <a:t>공인인증서 발급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258103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33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02. </a:t>
            </a:r>
            <a:r>
              <a:rPr lang="ko-KR" altLang="en-US" dirty="0" smtClean="0"/>
              <a:t>공인인증서 발급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5210185"/>
              </p:ext>
            </p:extLst>
          </p:nvPr>
        </p:nvGraphicFramePr>
        <p:xfrm>
          <a:off x="838199" y="2360815"/>
          <a:ext cx="10716491" cy="381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직사각형 6"/>
          <p:cNvSpPr/>
          <p:nvPr/>
        </p:nvSpPr>
        <p:spPr>
          <a:xfrm>
            <a:off x="939338" y="1529542"/>
            <a:ext cx="10615353" cy="6650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신청자에 따른 구비서류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8689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02. </a:t>
            </a:r>
            <a:r>
              <a:rPr lang="ko-KR" altLang="en-US" dirty="0" smtClean="0"/>
              <a:t>공인인증서 발급</a:t>
            </a:r>
            <a:endParaRPr lang="ko-KR" altLang="en-US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59175546"/>
              </p:ext>
            </p:extLst>
          </p:nvPr>
        </p:nvGraphicFramePr>
        <p:xfrm>
          <a:off x="839788" y="2181141"/>
          <a:ext cx="10514012" cy="2828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텍스트 개체 틀 10"/>
          <p:cNvSpPr>
            <a:spLocks noGrp="1"/>
          </p:cNvSpPr>
          <p:nvPr>
            <p:ph type="body" sz="quarter" idx="3"/>
          </p:nvPr>
        </p:nvSpPr>
        <p:spPr>
          <a:xfrm>
            <a:off x="838200" y="5637174"/>
            <a:ext cx="10515600" cy="723322"/>
          </a:xfrm>
        </p:spPr>
        <p:txBody>
          <a:bodyPr>
            <a:noAutofit/>
          </a:bodyPr>
          <a:lstStyle/>
          <a:p>
            <a:r>
              <a:rPr lang="en-US" altLang="ko-KR" sz="1600" dirty="0" smtClean="0"/>
              <a:t>※ </a:t>
            </a:r>
            <a:r>
              <a:rPr lang="ko-KR" altLang="en-US" sz="1600" dirty="0" smtClean="0"/>
              <a:t>구비서류 참고</a:t>
            </a:r>
            <a:r>
              <a:rPr lang="en-US" altLang="ko-KR" sz="1600" dirty="0" smtClean="0"/>
              <a:t> </a:t>
            </a:r>
          </a:p>
          <a:p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올바로시스템</a:t>
            </a:r>
            <a:r>
              <a:rPr lang="ko-KR" altLang="en-US" sz="1600" dirty="0" smtClean="0"/>
              <a:t> 홈페이지 </a:t>
            </a:r>
            <a:r>
              <a:rPr lang="en-US" altLang="ko-KR" sz="1600" dirty="0" smtClean="0"/>
              <a:t>–&gt; </a:t>
            </a:r>
            <a:r>
              <a:rPr lang="ko-KR" altLang="en-US" sz="1600" dirty="0" smtClean="0"/>
              <a:t>통합자료실 </a:t>
            </a:r>
            <a:r>
              <a:rPr lang="en-US" altLang="ko-KR" sz="1600" dirty="0" smtClean="0"/>
              <a:t>–&gt; </a:t>
            </a:r>
            <a:r>
              <a:rPr lang="ko-KR" altLang="en-US" sz="1600" dirty="0" smtClean="0"/>
              <a:t>자료실 </a:t>
            </a:r>
            <a:r>
              <a:rPr lang="en-US" altLang="ko-KR" sz="1600" dirty="0" smtClean="0"/>
              <a:t>–&gt; </a:t>
            </a:r>
            <a:r>
              <a:rPr lang="ko-KR" altLang="en-US" sz="1600" dirty="0" smtClean="0"/>
              <a:t>서식자료 </a:t>
            </a:r>
            <a:r>
              <a:rPr lang="en-US" altLang="ko-KR" sz="1600" dirty="0" smtClean="0"/>
              <a:t>–&gt; &lt;</a:t>
            </a:r>
            <a:r>
              <a:rPr lang="ko-KR" altLang="en-US" sz="1600" dirty="0" smtClean="0"/>
              <a:t>수정</a:t>
            </a:r>
            <a:r>
              <a:rPr lang="en-US" altLang="ko-KR" sz="1600" dirty="0" smtClean="0"/>
              <a:t>&gt;</a:t>
            </a:r>
            <a:r>
              <a:rPr lang="ko-KR" altLang="en-US" sz="1600" dirty="0" err="1" smtClean="0"/>
              <a:t>올바로시스템</a:t>
            </a:r>
            <a:r>
              <a:rPr lang="ko-KR" altLang="en-US" sz="1600" dirty="0" smtClean="0"/>
              <a:t> 전자인증서 대면발급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ko-KR" altLang="en-US" sz="1600" dirty="0" smtClean="0"/>
              <a:t>신청서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확인  </a:t>
            </a:r>
            <a:endParaRPr lang="ko-KR" altLang="en-US" sz="1600" dirty="0"/>
          </a:p>
        </p:txBody>
      </p:sp>
      <p:sp>
        <p:nvSpPr>
          <p:cNvPr id="7" name="직사각형 6"/>
          <p:cNvSpPr/>
          <p:nvPr/>
        </p:nvSpPr>
        <p:spPr>
          <a:xfrm>
            <a:off x="838200" y="1463040"/>
            <a:ext cx="10515600" cy="5403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신청자에 따른 구비서류</a:t>
            </a:r>
            <a:r>
              <a:rPr lang="en-US" altLang="ko-KR" dirty="0" smtClean="0"/>
              <a:t>(</a:t>
            </a:r>
            <a:r>
              <a:rPr lang="ko-KR" altLang="en-US" dirty="0" smtClean="0"/>
              <a:t>대표자가 </a:t>
            </a:r>
            <a:r>
              <a:rPr lang="en-US" altLang="ko-KR" dirty="0" smtClean="0"/>
              <a:t>2</a:t>
            </a:r>
            <a:r>
              <a:rPr lang="ko-KR" altLang="en-US" dirty="0" smtClean="0"/>
              <a:t>인 이상 사업자 일시 추가 제출서류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548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03. </a:t>
            </a:r>
            <a:r>
              <a:rPr lang="ko-KR" altLang="en-US" dirty="0" smtClean="0"/>
              <a:t>전자인계서 작성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07022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569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03. </a:t>
            </a:r>
            <a:r>
              <a:rPr lang="ko-KR" altLang="en-US" dirty="0" smtClean="0"/>
              <a:t>전자인계서 작성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36924"/>
            <a:ext cx="6410498" cy="4209393"/>
          </a:xfrm>
        </p:spPr>
      </p:pic>
      <p:sp>
        <p:nvSpPr>
          <p:cNvPr id="5" name="직사각형 4"/>
          <p:cNvSpPr/>
          <p:nvPr/>
        </p:nvSpPr>
        <p:spPr>
          <a:xfrm>
            <a:off x="838200" y="1612669"/>
            <a:ext cx="10616738" cy="51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err="1" smtClean="0"/>
              <a:t>배출자</a:t>
            </a:r>
            <a:r>
              <a:rPr lang="ko-KR" altLang="en-US" dirty="0" smtClean="0"/>
              <a:t> 인계서 작성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7365076" y="2479760"/>
            <a:ext cx="4089862" cy="458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 smtClean="0"/>
              <a:t>시기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7365076" y="3053007"/>
            <a:ext cx="4089862" cy="8146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000" dirty="0" smtClean="0"/>
          </a:p>
          <a:p>
            <a:endParaRPr lang="en-US" altLang="ko-KR" sz="1000" dirty="0" smtClean="0"/>
          </a:p>
          <a:p>
            <a:r>
              <a:rPr lang="ko-KR" altLang="en-US" sz="1000" dirty="0" smtClean="0"/>
              <a:t>폐기물을 </a:t>
            </a:r>
            <a:r>
              <a:rPr lang="ko-KR" altLang="en-US" sz="1000" dirty="0" err="1" smtClean="0"/>
              <a:t>운반자에게</a:t>
            </a:r>
            <a:r>
              <a:rPr lang="ko-KR" altLang="en-US" sz="1000" dirty="0" smtClean="0"/>
              <a:t> 인계하기 전에 예약 또는 확정입력을 해야 함</a:t>
            </a:r>
            <a:endParaRPr lang="en-US" altLang="ko-KR" sz="1000" dirty="0" smtClean="0"/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※ </a:t>
            </a:r>
            <a:r>
              <a:rPr lang="ko-KR" altLang="en-US" sz="1000" dirty="0" smtClean="0"/>
              <a:t>예약 입력한 경우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처리자가 인수 후</a:t>
            </a:r>
            <a:r>
              <a:rPr lang="en-US" altLang="ko-KR" sz="1000" dirty="0" smtClean="0"/>
              <a:t>, 2</a:t>
            </a:r>
            <a:r>
              <a:rPr lang="ko-KR" altLang="en-US" sz="1000" dirty="0" smtClean="0"/>
              <a:t>일 이내에 확정등록</a:t>
            </a:r>
            <a:r>
              <a:rPr lang="en-US" altLang="ko-KR" sz="1000" dirty="0" smtClean="0"/>
              <a:t>(</a:t>
            </a:r>
            <a:r>
              <a:rPr lang="ko-KR" altLang="en-US" sz="1000" dirty="0" err="1" smtClean="0"/>
              <a:t>위탁량</a:t>
            </a:r>
            <a:r>
              <a:rPr lang="ko-KR" altLang="en-US" sz="1000" dirty="0"/>
              <a:t> 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</a:t>
            </a:r>
            <a:r>
              <a:rPr lang="ko-KR" altLang="en-US" sz="1000" dirty="0" smtClean="0"/>
              <a:t>입력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을 해야 함</a:t>
            </a:r>
            <a:r>
              <a:rPr lang="en-US" altLang="ko-KR" sz="1000" dirty="0" smtClean="0"/>
              <a:t>.</a:t>
            </a:r>
            <a:endParaRPr lang="en-US" altLang="ko-KR" sz="1000" dirty="0"/>
          </a:p>
          <a:p>
            <a:pPr algn="ctr"/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7365076" y="3982429"/>
            <a:ext cx="4089862" cy="4444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 smtClean="0"/>
              <a:t>입력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7365076" y="4551510"/>
            <a:ext cx="4089862" cy="2094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400" dirty="0" smtClean="0"/>
              <a:t>1. </a:t>
            </a:r>
            <a:r>
              <a:rPr lang="ko-KR" altLang="en-US" sz="1400" dirty="0" smtClean="0"/>
              <a:t>폐기물 종류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성상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을 클릭하여 인계할</a:t>
            </a:r>
            <a:endParaRPr lang="en-US" altLang="ko-KR" sz="1400" dirty="0" smtClean="0"/>
          </a:p>
          <a:p>
            <a:r>
              <a:rPr lang="en-US" altLang="ko-KR" sz="1400" dirty="0" smtClean="0"/>
              <a:t>        </a:t>
            </a:r>
            <a:r>
              <a:rPr lang="ko-KR" altLang="en-US" sz="1400" dirty="0" smtClean="0"/>
              <a:t>폐기물 종류를 선택함</a:t>
            </a:r>
            <a:endParaRPr lang="en-US" altLang="ko-KR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ko-KR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400" dirty="0" smtClean="0"/>
              <a:t>3. </a:t>
            </a:r>
            <a:r>
              <a:rPr lang="ko-KR" altLang="en-US" sz="1400" dirty="0" smtClean="0"/>
              <a:t>차량번호를 클릭하여 운반자의 차량을</a:t>
            </a:r>
            <a:endParaRPr lang="en-US" altLang="ko-KR" sz="1400" dirty="0" smtClean="0"/>
          </a:p>
          <a:p>
            <a:r>
              <a:rPr lang="en-US" altLang="ko-KR" sz="1400" dirty="0" smtClean="0"/>
              <a:t>        </a:t>
            </a:r>
            <a:r>
              <a:rPr lang="ko-KR" altLang="en-US" sz="1400" dirty="0" smtClean="0"/>
              <a:t>조회 후 선택함</a:t>
            </a:r>
            <a:endParaRPr lang="en-US" altLang="ko-KR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ko-KR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400" dirty="0" smtClean="0"/>
              <a:t>4. </a:t>
            </a:r>
            <a:r>
              <a:rPr lang="ko-KR" altLang="en-US" sz="1400" dirty="0" smtClean="0"/>
              <a:t>인계일자를 클릭하여 인계일자를 선택함</a:t>
            </a:r>
            <a:endParaRPr lang="en-US" altLang="ko-KR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ko-KR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400" dirty="0" smtClean="0"/>
              <a:t>5. </a:t>
            </a:r>
            <a:r>
              <a:rPr lang="ko-KR" altLang="en-US" sz="1400" dirty="0" smtClean="0"/>
              <a:t>인계자명을 클릭하여 인계자명 확인함</a:t>
            </a:r>
            <a:r>
              <a:rPr lang="en-US" altLang="ko-KR" sz="1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516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03. </a:t>
            </a:r>
            <a:r>
              <a:rPr lang="ko-KR" altLang="en-US" dirty="0" smtClean="0"/>
              <a:t>전자인계서 작성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838200" y="1479664"/>
            <a:ext cx="10857807" cy="4904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오류인계서 확인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7398327" y="2176702"/>
            <a:ext cx="4297680" cy="50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 smtClean="0"/>
              <a:t>불일치 및 기한초과 인계정보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7398327" y="2802008"/>
            <a:ext cx="4297680" cy="147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/>
              <a:t>정상적으로 작성되지 아니한 인계정보를 의미하며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불일치 및 기한초과 인계정보 발생시 수정기한 내 수정처리 완료해야 함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pPr marL="285750" indent="-285750">
              <a:buFont typeface="맑은 고딕" panose="020B0503020000020004" pitchFamily="50" charset="-127"/>
              <a:buChar char="※"/>
            </a:pPr>
            <a:r>
              <a:rPr lang="ko-KR" altLang="en-US" sz="1400" dirty="0" smtClean="0"/>
              <a:t>불일치 및 기한초과 인계발생일로부터 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일 이내 수정 가능함</a:t>
            </a:r>
            <a:r>
              <a:rPr lang="en-US" altLang="ko-KR" sz="1400" dirty="0" smtClean="0"/>
              <a:t>. </a:t>
            </a:r>
            <a:endParaRPr lang="ko-KR" altLang="en-US" sz="1400" dirty="0"/>
          </a:p>
        </p:txBody>
      </p:sp>
      <p:sp>
        <p:nvSpPr>
          <p:cNvPr id="8" name="직사각형 7"/>
          <p:cNvSpPr/>
          <p:nvPr/>
        </p:nvSpPr>
        <p:spPr>
          <a:xfrm>
            <a:off x="7398327" y="4399284"/>
            <a:ext cx="4297680" cy="50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 smtClean="0"/>
              <a:t>오류인계서 확인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7398327" y="5029826"/>
            <a:ext cx="4297680" cy="1379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ea"/>
              <a:buAutoNum type="circleNumDbPlain"/>
            </a:pPr>
            <a:r>
              <a:rPr lang="en-US" altLang="ko-KR" sz="1400" dirty="0" smtClean="0"/>
              <a:t>[</a:t>
            </a:r>
            <a:r>
              <a:rPr lang="ko-KR" altLang="en-US" sz="1400" dirty="0" smtClean="0"/>
              <a:t>전자인계서 관리</a:t>
            </a:r>
            <a:r>
              <a:rPr lang="en-US" altLang="ko-KR" sz="1400" dirty="0" smtClean="0"/>
              <a:t>] -&gt; [</a:t>
            </a:r>
            <a:r>
              <a:rPr lang="ko-KR" altLang="en-US" sz="1400" dirty="0" smtClean="0"/>
              <a:t>오류인계서 관리</a:t>
            </a:r>
            <a:r>
              <a:rPr lang="en-US" altLang="ko-KR" sz="1400" dirty="0" smtClean="0"/>
              <a:t>] </a:t>
            </a:r>
            <a:r>
              <a:rPr lang="ko-KR" altLang="en-US" sz="1400" dirty="0" smtClean="0"/>
              <a:t>클릭</a:t>
            </a:r>
            <a:endParaRPr lang="en-US" altLang="ko-KR" sz="1400" dirty="0" smtClean="0"/>
          </a:p>
          <a:p>
            <a:pPr marL="342900" indent="-342900">
              <a:buFont typeface="+mj-ea"/>
              <a:buAutoNum type="circleNumDbPlain"/>
            </a:pPr>
            <a:endParaRPr lang="en-US" altLang="ko-KR" sz="1400" dirty="0" smtClean="0"/>
          </a:p>
          <a:p>
            <a:pPr marL="342900" indent="-342900">
              <a:buFont typeface="+mj-ea"/>
              <a:buAutoNum type="circleNumDbPlain"/>
            </a:pPr>
            <a:r>
              <a:rPr lang="en-US" altLang="ko-KR" sz="1400" dirty="0" smtClean="0"/>
              <a:t>1. </a:t>
            </a:r>
            <a:r>
              <a:rPr lang="ko-KR" altLang="en-US" sz="1400" dirty="0" smtClean="0"/>
              <a:t>불일치 인계정보 및  </a:t>
            </a:r>
            <a:r>
              <a:rPr lang="en-US" altLang="ko-KR" sz="1400" dirty="0" smtClean="0"/>
              <a:t>2. </a:t>
            </a:r>
            <a:r>
              <a:rPr lang="ko-KR" altLang="en-US" sz="1400" dirty="0" smtClean="0"/>
              <a:t>기한초과인계정보를 확인하여 오류인계서 확인</a:t>
            </a:r>
            <a:endParaRPr lang="ko-KR" altLang="en-US" sz="1400" dirty="0"/>
          </a:p>
        </p:txBody>
      </p:sp>
      <p:pic>
        <p:nvPicPr>
          <p:cNvPr id="11" name="내용 개체 틀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76701"/>
            <a:ext cx="6418634" cy="4301919"/>
          </a:xfrm>
        </p:spPr>
      </p:pic>
    </p:spTree>
    <p:extLst>
      <p:ext uri="{BB962C8B-B14F-4D97-AF65-F5344CB8AC3E}">
        <p14:creationId xmlns:p14="http://schemas.microsoft.com/office/powerpoint/2010/main" val="322332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03. </a:t>
            </a:r>
            <a:r>
              <a:rPr lang="ko-KR" altLang="en-US" dirty="0" smtClean="0"/>
              <a:t>전자인계서 작성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838200" y="1512916"/>
            <a:ext cx="10515600" cy="4987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err="1" smtClean="0"/>
              <a:t>배출자</a:t>
            </a:r>
            <a:r>
              <a:rPr lang="ko-KR" altLang="en-US" dirty="0" smtClean="0"/>
              <a:t> 인계서 조회</a:t>
            </a:r>
            <a:r>
              <a:rPr lang="en-US" altLang="ko-KR" dirty="0" smtClean="0"/>
              <a:t>/</a:t>
            </a:r>
            <a:r>
              <a:rPr lang="ko-KR" altLang="en-US" dirty="0" smtClean="0"/>
              <a:t>수정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7406640" y="2227634"/>
            <a:ext cx="3947160" cy="50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 err="1" smtClean="0"/>
              <a:t>배출자</a:t>
            </a:r>
            <a:r>
              <a:rPr lang="ko-KR" altLang="en-US" dirty="0" smtClean="0"/>
              <a:t> 인계서 조회</a:t>
            </a:r>
            <a:r>
              <a:rPr lang="en-US" altLang="ko-KR" dirty="0" smtClean="0"/>
              <a:t>/</a:t>
            </a:r>
            <a:r>
              <a:rPr lang="ko-KR" altLang="en-US" dirty="0" smtClean="0"/>
              <a:t>수정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7406640" y="2846187"/>
            <a:ext cx="3947160" cy="38206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ea"/>
              <a:buAutoNum type="circleNumDbPlain"/>
            </a:pPr>
            <a:r>
              <a:rPr lang="en-US" altLang="ko-KR" sz="1400" dirty="0" smtClean="0"/>
              <a:t>[</a:t>
            </a:r>
            <a:r>
              <a:rPr lang="ko-KR" altLang="en-US" sz="1400" dirty="0" smtClean="0"/>
              <a:t>전자인계서 관리</a:t>
            </a:r>
            <a:r>
              <a:rPr lang="en-US" altLang="ko-KR" sz="1400" dirty="0" smtClean="0"/>
              <a:t>] -&gt; [</a:t>
            </a:r>
            <a:r>
              <a:rPr lang="ko-KR" altLang="en-US" sz="1400" dirty="0" err="1" smtClean="0"/>
              <a:t>배출자</a:t>
            </a:r>
            <a:r>
              <a:rPr lang="ko-KR" altLang="en-US" sz="1400" dirty="0" smtClean="0"/>
              <a:t> 인계서 조회</a:t>
            </a:r>
            <a:r>
              <a:rPr lang="en-US" altLang="ko-KR" sz="1400" dirty="0" smtClean="0"/>
              <a:t>/</a:t>
            </a:r>
            <a:r>
              <a:rPr lang="ko-KR" altLang="en-US" sz="1400" dirty="0" smtClean="0"/>
              <a:t>수정</a:t>
            </a:r>
            <a:r>
              <a:rPr lang="en-US" altLang="ko-KR" sz="1400" dirty="0" smtClean="0"/>
              <a:t>]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클릭</a:t>
            </a:r>
            <a:endParaRPr lang="en-US" altLang="ko-KR" sz="1400" dirty="0" smtClean="0"/>
          </a:p>
          <a:p>
            <a:pPr marL="342900" indent="-342900">
              <a:buFont typeface="+mj-ea"/>
              <a:buAutoNum type="circleNumDbPlain"/>
            </a:pPr>
            <a:endParaRPr lang="en-US" altLang="ko-KR" sz="1400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sz="1400" dirty="0" smtClean="0"/>
              <a:t>폐기물 처리여부 및 날짜 등을 검색하여 </a:t>
            </a:r>
            <a:r>
              <a:rPr lang="en-US" altLang="ko-KR" sz="1400" dirty="0"/>
              <a:t>  </a:t>
            </a:r>
            <a:r>
              <a:rPr lang="ko-KR" altLang="en-US" sz="1400" dirty="0" smtClean="0"/>
              <a:t>수정할 인계서 조회</a:t>
            </a:r>
            <a:endParaRPr lang="en-US" altLang="ko-KR" sz="1400" dirty="0" smtClean="0"/>
          </a:p>
          <a:p>
            <a:pPr marL="342900" indent="-342900">
              <a:buFont typeface="+mj-ea"/>
              <a:buAutoNum type="circleNumDbPlain"/>
            </a:pPr>
            <a:endParaRPr lang="en-US" altLang="ko-KR" sz="1400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sz="1400" dirty="0" smtClean="0"/>
              <a:t>오류 사항을 수정 후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저장 클릭</a:t>
            </a:r>
            <a:endParaRPr lang="en-US" altLang="ko-KR" dirty="0" smtClean="0"/>
          </a:p>
          <a:p>
            <a:endParaRPr lang="en-US" altLang="ko-KR" sz="1400" dirty="0"/>
          </a:p>
          <a:p>
            <a:pPr marL="285750" indent="-285750">
              <a:buFont typeface="맑은 고딕" panose="020B0503020000020004" pitchFamily="50" charset="-127"/>
              <a:buChar char="※"/>
            </a:pPr>
            <a:r>
              <a:rPr lang="ko-KR" altLang="en-US" sz="1400" dirty="0" smtClean="0"/>
              <a:t>오류인계서가 정상적으로 수정되지 않았을 경우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오류 재 발생</a:t>
            </a:r>
            <a:r>
              <a:rPr lang="en-US" altLang="ko-KR" sz="1400" dirty="0" smtClean="0"/>
              <a:t>) </a:t>
            </a:r>
            <a:r>
              <a:rPr lang="ko-KR" altLang="en-US" sz="1400" dirty="0" smtClean="0"/>
              <a:t>재 수정 불가능함</a:t>
            </a:r>
            <a:r>
              <a:rPr lang="en-US" altLang="ko-KR" sz="1400" dirty="0" smtClean="0"/>
              <a:t>.</a:t>
            </a:r>
          </a:p>
          <a:p>
            <a:pPr marL="285750" indent="-285750">
              <a:buFont typeface="맑은 고딕" panose="020B0503020000020004" pitchFamily="50" charset="-127"/>
              <a:buChar char="※"/>
            </a:pPr>
            <a:endParaRPr lang="en-US" altLang="ko-KR" sz="1400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sz="1400" dirty="0" err="1" smtClean="0"/>
              <a:t>올바로시스템</a:t>
            </a:r>
            <a:r>
              <a:rPr lang="ko-KR" altLang="en-US" sz="1400" dirty="0" smtClean="0"/>
              <a:t> 홈페이지의 통합자료실 </a:t>
            </a:r>
            <a:r>
              <a:rPr lang="en-US" altLang="ko-KR" sz="1400" dirty="0" smtClean="0"/>
              <a:t>-&gt; </a:t>
            </a:r>
            <a:r>
              <a:rPr lang="ko-KR" altLang="en-US" sz="1400" dirty="0" smtClean="0"/>
              <a:t>자료실 </a:t>
            </a:r>
            <a:r>
              <a:rPr lang="en-US" altLang="ko-KR" sz="1400" dirty="0" smtClean="0"/>
              <a:t>-&gt; </a:t>
            </a:r>
            <a:r>
              <a:rPr lang="ko-KR" altLang="en-US" sz="1400" dirty="0" smtClean="0"/>
              <a:t>서식자료 </a:t>
            </a:r>
            <a:r>
              <a:rPr lang="en-US" altLang="ko-KR" sz="1400" dirty="0" smtClean="0"/>
              <a:t>-&gt; </a:t>
            </a:r>
            <a:r>
              <a:rPr lang="ko-KR" altLang="en-US" sz="1400" dirty="0" smtClean="0"/>
              <a:t>전자인계서 수정 요청서 클릭</a:t>
            </a:r>
            <a:endParaRPr lang="en-US" altLang="ko-KR" sz="1400" dirty="0" smtClean="0"/>
          </a:p>
          <a:p>
            <a:pPr marL="342900" indent="-342900">
              <a:buFont typeface="+mj-ea"/>
              <a:buAutoNum type="circleNumDbPlain"/>
            </a:pPr>
            <a:endParaRPr lang="en-US" altLang="ko-KR" sz="1400" dirty="0" smtClean="0"/>
          </a:p>
          <a:p>
            <a:pPr marL="342900" indent="-342900">
              <a:buFont typeface="+mj-ea"/>
              <a:buAutoNum type="circleNumDbPlain"/>
            </a:pPr>
            <a:r>
              <a:rPr lang="ko-KR" altLang="en-US" sz="1400" dirty="0" smtClean="0"/>
              <a:t>수정 요청서와 첨부서류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계량증명서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를    고객지원센터로 보내 수정 요청</a:t>
            </a:r>
            <a:endParaRPr lang="en-US" altLang="ko-KR" sz="1400" dirty="0"/>
          </a:p>
        </p:txBody>
      </p:sp>
      <p:pic>
        <p:nvPicPr>
          <p:cNvPr id="11" name="내용 개체 틀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227633"/>
            <a:ext cx="6460374" cy="4439173"/>
          </a:xfrm>
        </p:spPr>
      </p:pic>
    </p:spTree>
    <p:extLst>
      <p:ext uri="{BB962C8B-B14F-4D97-AF65-F5344CB8AC3E}">
        <p14:creationId xmlns:p14="http://schemas.microsoft.com/office/powerpoint/2010/main" val="77185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04. </a:t>
            </a:r>
            <a:r>
              <a:rPr lang="ko-KR" altLang="en-US" dirty="0" smtClean="0"/>
              <a:t>대장관리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591220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933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05. </a:t>
            </a:r>
            <a:r>
              <a:rPr lang="ko-KR" altLang="en-US" dirty="0" smtClean="0"/>
              <a:t>폐기물 실적보고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171632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394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05. </a:t>
            </a:r>
            <a:r>
              <a:rPr lang="ko-KR" altLang="en-US" dirty="0" smtClean="0"/>
              <a:t>폐기물 실적보고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3423012"/>
              </p:ext>
            </p:extLst>
          </p:nvPr>
        </p:nvGraphicFramePr>
        <p:xfrm>
          <a:off x="838200" y="2139885"/>
          <a:ext cx="10515600" cy="435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직사각형 3"/>
          <p:cNvSpPr/>
          <p:nvPr/>
        </p:nvSpPr>
        <p:spPr>
          <a:xfrm>
            <a:off x="838200" y="1480008"/>
            <a:ext cx="10515600" cy="4901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폐기물 배출 및 처리실적보고 개요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759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05. </a:t>
            </a:r>
            <a:r>
              <a:rPr lang="ko-KR" altLang="en-US" dirty="0" smtClean="0"/>
              <a:t>폐기물 실적보고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2003898"/>
            <a:ext cx="10515600" cy="4351338"/>
          </a:xfrm>
        </p:spPr>
        <p:txBody>
          <a:bodyPr/>
          <a:lstStyle/>
          <a:p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838200" y="1517515"/>
            <a:ext cx="10515600" cy="4863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지정</a:t>
            </a:r>
            <a:r>
              <a:rPr lang="en-US" altLang="ko-KR" dirty="0" smtClean="0"/>
              <a:t>/</a:t>
            </a:r>
            <a:r>
              <a:rPr lang="ko-KR" altLang="en-US" dirty="0" smtClean="0"/>
              <a:t>사업장폐기물 실적보고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91447"/>
            <a:ext cx="6661826" cy="4448175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7607030" y="2091447"/>
            <a:ext cx="3746770" cy="4766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 smtClean="0"/>
              <a:t>실적보고 조회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7607030" y="2694562"/>
            <a:ext cx="3746770" cy="38450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/>
              <a:t>[</a:t>
            </a:r>
            <a:r>
              <a:rPr lang="ko-KR" altLang="en-US" sz="1600" dirty="0" smtClean="0"/>
              <a:t>지정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사업장폐기물 실적보고</a:t>
            </a:r>
            <a:r>
              <a:rPr lang="en-US" altLang="ko-KR" sz="1600" dirty="0" smtClean="0"/>
              <a:t>]  -&gt; [</a:t>
            </a:r>
            <a:r>
              <a:rPr lang="ko-KR" altLang="en-US" sz="1600" dirty="0" smtClean="0"/>
              <a:t>실적보고서 제출</a:t>
            </a:r>
            <a:r>
              <a:rPr lang="en-US" altLang="ko-KR" sz="1600" dirty="0" smtClean="0"/>
              <a:t>]</a:t>
            </a:r>
            <a:r>
              <a:rPr lang="ko-KR" altLang="en-US" sz="1600" dirty="0" smtClean="0"/>
              <a:t> 클릭</a:t>
            </a:r>
            <a:endParaRPr lang="en-US" altLang="ko-KR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ko-KR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/>
              <a:t>[</a:t>
            </a:r>
            <a:r>
              <a:rPr lang="ko-KR" altLang="en-US" sz="1600" dirty="0" err="1" smtClean="0"/>
              <a:t>보고년도</a:t>
            </a:r>
            <a:r>
              <a:rPr lang="en-US" altLang="ko-KR" sz="1600" dirty="0" smtClean="0"/>
              <a:t>]</a:t>
            </a:r>
            <a:r>
              <a:rPr lang="ko-KR" altLang="en-US" sz="1600" dirty="0" smtClean="0"/>
              <a:t>를 선택 후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조회</a:t>
            </a:r>
            <a:r>
              <a:rPr lang="en-US" altLang="ko-KR" sz="1600" dirty="0" smtClean="0"/>
              <a:t> -&gt;     [</a:t>
            </a:r>
            <a:r>
              <a:rPr lang="ko-KR" altLang="en-US" sz="1600" dirty="0" smtClean="0"/>
              <a:t>폐기물 배출 및 처리실적보고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배출자용</a:t>
            </a:r>
            <a:r>
              <a:rPr lang="en-US" altLang="ko-KR" sz="1600" dirty="0" smtClean="0"/>
              <a:t>)] </a:t>
            </a:r>
            <a:r>
              <a:rPr lang="ko-KR" altLang="en-US" sz="1600" dirty="0" smtClean="0"/>
              <a:t>더블 클릭</a:t>
            </a:r>
            <a:endParaRPr lang="en-US" altLang="ko-KR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ko-KR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ko-KR" sz="1600" dirty="0"/>
          </a:p>
          <a:p>
            <a:pPr marL="285750" indent="-285750">
              <a:buFont typeface="맑은 고딕" panose="020B0503020000020004" pitchFamily="50" charset="-127"/>
              <a:buChar char="※"/>
            </a:pPr>
            <a:r>
              <a:rPr lang="ko-KR" altLang="en-US" sz="1600" dirty="0" smtClean="0"/>
              <a:t>실적보고가 조회 안 되는 경우</a:t>
            </a:r>
            <a:endParaRPr lang="en-US" altLang="ko-KR" sz="1600" dirty="0"/>
          </a:p>
          <a:p>
            <a:endParaRPr lang="en-US" altLang="ko-KR" sz="1600" dirty="0" smtClean="0"/>
          </a:p>
          <a:p>
            <a:pPr marL="342900" indent="-342900">
              <a:buFont typeface="+mj-ea"/>
              <a:buAutoNum type="circleNumDbPlain"/>
            </a:pPr>
            <a:r>
              <a:rPr lang="en-US" altLang="ko-KR" sz="1600" dirty="0" smtClean="0"/>
              <a:t>[</a:t>
            </a:r>
            <a:r>
              <a:rPr lang="ko-KR" altLang="en-US" sz="1600" dirty="0" smtClean="0"/>
              <a:t>실적보고신규등록</a:t>
            </a:r>
            <a:r>
              <a:rPr lang="en-US" altLang="ko-KR" sz="1600" dirty="0" smtClean="0"/>
              <a:t>] </a:t>
            </a:r>
            <a:r>
              <a:rPr lang="ko-KR" altLang="en-US" sz="1600" dirty="0" smtClean="0"/>
              <a:t>클릭</a:t>
            </a:r>
            <a:endParaRPr lang="en-US" altLang="ko-KR" sz="1600" dirty="0" smtClean="0"/>
          </a:p>
          <a:p>
            <a:pPr marL="342900" indent="-342900">
              <a:buFont typeface="+mj-ea"/>
              <a:buAutoNum type="circleNumDbPlain"/>
            </a:pPr>
            <a:endParaRPr lang="en-US" altLang="ko-KR" sz="1600" dirty="0" smtClean="0"/>
          </a:p>
          <a:p>
            <a:pPr marL="342900" indent="-342900">
              <a:buFont typeface="+mj-ea"/>
              <a:buAutoNum type="circleNumDbPlain"/>
            </a:pPr>
            <a:r>
              <a:rPr lang="en-US" altLang="ko-KR" sz="1600" dirty="0" smtClean="0"/>
              <a:t>[</a:t>
            </a:r>
            <a:r>
              <a:rPr lang="ko-KR" altLang="en-US" sz="1600" dirty="0" smtClean="0"/>
              <a:t>폐기물구분</a:t>
            </a:r>
            <a:r>
              <a:rPr lang="en-US" altLang="ko-KR" sz="1600" dirty="0" smtClean="0"/>
              <a:t>]</a:t>
            </a:r>
            <a:r>
              <a:rPr lang="ko-KR" altLang="en-US" sz="1600" dirty="0" smtClean="0"/>
              <a:t>에 해당 폐기물을 선택</a:t>
            </a:r>
            <a:r>
              <a:rPr lang="en-US" altLang="ko-KR" sz="1600" dirty="0" smtClean="0"/>
              <a:t>, [</a:t>
            </a:r>
            <a:r>
              <a:rPr lang="ko-KR" altLang="en-US" sz="1600" dirty="0" smtClean="0"/>
              <a:t>증명서조회</a:t>
            </a:r>
            <a:r>
              <a:rPr lang="en-US" altLang="ko-KR" sz="1600" dirty="0" smtClean="0"/>
              <a:t>]</a:t>
            </a:r>
            <a:r>
              <a:rPr lang="ko-KR" altLang="en-US" sz="1600" dirty="0" smtClean="0"/>
              <a:t>를 클릭하여 선택 후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저장</a:t>
            </a:r>
            <a:r>
              <a:rPr lang="en-US" altLang="ko-KR" sz="1600" dirty="0" smtClean="0"/>
              <a:t>   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68453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05. </a:t>
            </a:r>
            <a:r>
              <a:rPr lang="ko-KR" altLang="en-US" dirty="0" smtClean="0"/>
              <a:t>폐기물 실적보고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838200" y="1459149"/>
            <a:ext cx="10515600" cy="447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지정</a:t>
            </a:r>
            <a:r>
              <a:rPr lang="en-US" altLang="ko-KR" dirty="0" smtClean="0"/>
              <a:t>/</a:t>
            </a:r>
            <a:r>
              <a:rPr lang="ko-KR" altLang="en-US" dirty="0" smtClean="0"/>
              <a:t>사업장폐기물 실적보고</a:t>
            </a:r>
            <a:endParaRPr lang="ko-KR" altLang="en-US" dirty="0"/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06621"/>
            <a:ext cx="10515600" cy="1220430"/>
          </a:xfrm>
        </p:spPr>
      </p:pic>
      <p:sp>
        <p:nvSpPr>
          <p:cNvPr id="8" name="직사각형 7"/>
          <p:cNvSpPr/>
          <p:nvPr/>
        </p:nvSpPr>
        <p:spPr>
          <a:xfrm>
            <a:off x="838200" y="3224326"/>
            <a:ext cx="10515600" cy="33612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/>
              <a:t>1. </a:t>
            </a:r>
            <a:r>
              <a:rPr lang="ko-KR" altLang="en-US" sz="1600" dirty="0" smtClean="0"/>
              <a:t>업체정보 에서 상세정보를 입력</a:t>
            </a:r>
            <a:endParaRPr lang="en-US" altLang="ko-KR" sz="1600" dirty="0" smtClean="0"/>
          </a:p>
          <a:p>
            <a:endParaRPr lang="en-US" altLang="ko-KR" sz="1600" dirty="0"/>
          </a:p>
          <a:p>
            <a:endParaRPr lang="en-US" altLang="ko-KR" sz="1600" dirty="0"/>
          </a:p>
          <a:p>
            <a:pPr marL="285750" indent="-285750">
              <a:buFont typeface="맑은 고딕" panose="020B0503020000020004" pitchFamily="50" charset="-127"/>
              <a:buChar char="※"/>
            </a:pPr>
            <a:r>
              <a:rPr lang="ko-KR" altLang="en-US" sz="1600" dirty="0" smtClean="0"/>
              <a:t>폐기물 배출 및 처리에 대한 실적이 없을 경우</a:t>
            </a:r>
            <a:endParaRPr lang="en-US" altLang="ko-KR" sz="1600" dirty="0"/>
          </a:p>
          <a:p>
            <a:pPr marL="342900" indent="-342900">
              <a:buFont typeface="+mj-ea"/>
              <a:buAutoNum type="circleNumDbPlain"/>
            </a:pPr>
            <a:endParaRPr lang="en-US" altLang="ko-KR" sz="1600" dirty="0" smtClean="0"/>
          </a:p>
          <a:p>
            <a:pPr marL="342900" indent="-342900">
              <a:buFont typeface="+mj-ea"/>
              <a:buAutoNum type="circleNumDbPlain"/>
            </a:pPr>
            <a:r>
              <a:rPr lang="en-US" altLang="ko-KR" sz="1600" dirty="0" smtClean="0"/>
              <a:t>[</a:t>
            </a:r>
            <a:r>
              <a:rPr lang="ko-KR" altLang="en-US" sz="1600" dirty="0" err="1" smtClean="0"/>
              <a:t>실적없음</a:t>
            </a:r>
            <a:r>
              <a:rPr lang="ko-KR" altLang="en-US" sz="1600" dirty="0" smtClean="0"/>
              <a:t> 사유</a:t>
            </a:r>
            <a:r>
              <a:rPr lang="en-US" altLang="ko-KR" sz="1600" dirty="0" smtClean="0"/>
              <a:t>] </a:t>
            </a:r>
            <a:r>
              <a:rPr lang="ko-KR" altLang="en-US" sz="1600" dirty="0" smtClean="0"/>
              <a:t>클릭하여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해당되는 사유를 선택 후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임시저장</a:t>
            </a:r>
            <a:endParaRPr lang="en-US" altLang="ko-KR" sz="1600" dirty="0" smtClean="0"/>
          </a:p>
          <a:p>
            <a:pPr marL="342900" indent="-342900">
              <a:buFont typeface="+mj-ea"/>
              <a:buAutoNum type="circleNumDbPlain"/>
            </a:pPr>
            <a:endParaRPr lang="en-US" altLang="ko-KR" sz="1600" dirty="0" smtClean="0"/>
          </a:p>
          <a:p>
            <a:pPr marL="342900" indent="-342900">
              <a:buFont typeface="+mj-ea"/>
              <a:buAutoNum type="circleNumDbPlain"/>
            </a:pPr>
            <a:r>
              <a:rPr lang="en-US" altLang="ko-KR" sz="1600" dirty="0" smtClean="0"/>
              <a:t>[</a:t>
            </a:r>
            <a:r>
              <a:rPr lang="ko-KR" altLang="en-US" sz="1600" dirty="0" smtClean="0"/>
              <a:t>실적제출</a:t>
            </a:r>
            <a:r>
              <a:rPr lang="en-US" altLang="ko-KR" sz="1600" dirty="0" smtClean="0"/>
              <a:t>] </a:t>
            </a:r>
            <a:r>
              <a:rPr lang="ko-KR" altLang="en-US" sz="1600" dirty="0" smtClean="0"/>
              <a:t>클릭하여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실적제출</a:t>
            </a:r>
            <a:endParaRPr lang="en-US" altLang="ko-KR" sz="1600" dirty="0" smtClean="0"/>
          </a:p>
          <a:p>
            <a:pPr marL="342900" indent="-342900">
              <a:buFont typeface="+mj-ea"/>
              <a:buAutoNum type="circleNumDbPlain"/>
            </a:pPr>
            <a:endParaRPr lang="en-US" altLang="ko-KR" sz="1600" dirty="0"/>
          </a:p>
          <a:p>
            <a:pPr marL="342900" indent="-342900">
              <a:buFont typeface="+mj-ea"/>
              <a:buAutoNum type="circleNumDbPlain"/>
            </a:pPr>
            <a:endParaRPr lang="en-US" altLang="ko-KR" sz="1600" dirty="0" smtClean="0"/>
          </a:p>
          <a:p>
            <a:pPr marL="342900" indent="-342900">
              <a:buFont typeface="+mj-ea"/>
              <a:buAutoNum type="circleNumDbPlain"/>
            </a:pPr>
            <a:endParaRPr lang="en-US" altLang="ko-KR" sz="1600" dirty="0"/>
          </a:p>
          <a:p>
            <a:pPr marL="342900" indent="-342900">
              <a:buFont typeface="+mj-ea"/>
              <a:buAutoNum type="circleNumDbPlain"/>
            </a:pPr>
            <a:endParaRPr lang="en-US" altLang="ko-KR" sz="1600" dirty="0" smtClean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10" y="5006096"/>
            <a:ext cx="6935820" cy="15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7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05. </a:t>
            </a:r>
            <a:r>
              <a:rPr lang="ko-KR" altLang="en-US" dirty="0" smtClean="0"/>
              <a:t>폐기물 실적보고</a:t>
            </a:r>
            <a:endParaRPr lang="ko-KR" altLang="en-US" dirty="0"/>
          </a:p>
        </p:txBody>
      </p:sp>
      <p:pic>
        <p:nvPicPr>
          <p:cNvPr id="10" name="내용 개체 틀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33081"/>
            <a:ext cx="10515600" cy="2142993"/>
          </a:xfrm>
        </p:spPr>
      </p:pic>
      <p:sp>
        <p:nvSpPr>
          <p:cNvPr id="5" name="직사각형 4"/>
          <p:cNvSpPr/>
          <p:nvPr/>
        </p:nvSpPr>
        <p:spPr>
          <a:xfrm>
            <a:off x="838200" y="1468877"/>
            <a:ext cx="10515600" cy="564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지정</a:t>
            </a:r>
            <a:r>
              <a:rPr lang="en-US" altLang="ko-KR" dirty="0" smtClean="0"/>
              <a:t>/</a:t>
            </a:r>
            <a:r>
              <a:rPr lang="ko-KR" altLang="en-US" dirty="0" smtClean="0"/>
              <a:t>사업장폐기물 실적보고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838200" y="4176074"/>
            <a:ext cx="10492819" cy="2394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ea"/>
              <a:buAutoNum type="circleNumDbPlain"/>
            </a:pPr>
            <a:r>
              <a:rPr lang="en-US" altLang="ko-KR" sz="1600" dirty="0" smtClean="0"/>
              <a:t>4. </a:t>
            </a:r>
            <a:r>
              <a:rPr lang="ko-KR" altLang="en-US" sz="1600" dirty="0" smtClean="0"/>
              <a:t>폐기물 발생 및 처리현황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발생 및 </a:t>
            </a:r>
            <a:r>
              <a:rPr lang="ko-KR" altLang="en-US" sz="1600" dirty="0" err="1" smtClean="0"/>
              <a:t>보관량</a:t>
            </a:r>
            <a:r>
              <a:rPr lang="en-US" altLang="ko-KR" sz="1600" dirty="0" smtClean="0"/>
              <a:t>), 6. </a:t>
            </a:r>
            <a:r>
              <a:rPr lang="ko-KR" altLang="en-US" sz="1600" dirty="0" smtClean="0"/>
              <a:t>폐기물 발생 및 처리현황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위탁처리량</a:t>
            </a:r>
            <a:r>
              <a:rPr lang="en-US" altLang="ko-KR" sz="1600" dirty="0" smtClean="0"/>
              <a:t>) </a:t>
            </a:r>
            <a:r>
              <a:rPr lang="ko-KR" altLang="en-US" sz="1600" dirty="0" smtClean="0"/>
              <a:t>클릭</a:t>
            </a:r>
            <a:endParaRPr lang="en-US" altLang="ko-KR" sz="1600" dirty="0" smtClean="0"/>
          </a:p>
          <a:p>
            <a:pPr marL="342900" indent="-342900">
              <a:buFont typeface="+mj-ea"/>
              <a:buAutoNum type="circleNumDbPlain"/>
            </a:pPr>
            <a:endParaRPr lang="en-US" altLang="ko-KR" sz="1600" dirty="0"/>
          </a:p>
          <a:p>
            <a:pPr marL="342900" indent="-342900">
              <a:buFont typeface="+mj-ea"/>
              <a:buAutoNum type="circleNumDbPlain"/>
            </a:pPr>
            <a:r>
              <a:rPr lang="en-US" altLang="ko-KR" sz="1600" dirty="0" smtClean="0"/>
              <a:t>[</a:t>
            </a:r>
            <a:r>
              <a:rPr lang="ko-KR" altLang="en-US" sz="1600" dirty="0" smtClean="0"/>
              <a:t>행 추가</a:t>
            </a:r>
            <a:r>
              <a:rPr lang="en-US" altLang="ko-KR" sz="1600" dirty="0" smtClean="0"/>
              <a:t>] </a:t>
            </a:r>
            <a:r>
              <a:rPr lang="ko-KR" altLang="en-US" sz="1600" dirty="0" smtClean="0"/>
              <a:t>클릭하여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폐기물 발생 및 처리내역 입력</a:t>
            </a:r>
            <a:endParaRPr lang="en-US" altLang="ko-KR" sz="1600" dirty="0"/>
          </a:p>
          <a:p>
            <a:pPr marL="342900" indent="-342900">
              <a:buFont typeface="+mj-ea"/>
              <a:buAutoNum type="circleNumDbPlain"/>
            </a:pPr>
            <a:endParaRPr lang="en-US" altLang="ko-KR" sz="1600" dirty="0" smtClean="0"/>
          </a:p>
          <a:p>
            <a:pPr marL="342900" indent="-342900">
              <a:buFont typeface="+mj-ea"/>
              <a:buAutoNum type="circleNumDbPlain"/>
            </a:pPr>
            <a:r>
              <a:rPr lang="en-US" altLang="ko-KR" sz="1600" dirty="0" smtClean="0"/>
              <a:t>[</a:t>
            </a:r>
            <a:r>
              <a:rPr lang="ko-KR" altLang="en-US" sz="1600" dirty="0" smtClean="0"/>
              <a:t>임시저장</a:t>
            </a:r>
            <a:r>
              <a:rPr lang="en-US" altLang="ko-KR" sz="1600" dirty="0" smtClean="0"/>
              <a:t>] </a:t>
            </a:r>
            <a:r>
              <a:rPr lang="ko-KR" altLang="en-US" sz="1600" dirty="0" smtClean="0"/>
              <a:t>클릭하여 저장 후</a:t>
            </a:r>
            <a:r>
              <a:rPr lang="en-US" altLang="ko-KR" sz="1600" dirty="0" smtClean="0"/>
              <a:t>, [</a:t>
            </a:r>
            <a:r>
              <a:rPr lang="ko-KR" altLang="en-US" sz="1600" dirty="0" smtClean="0"/>
              <a:t>실적제출</a:t>
            </a:r>
            <a:r>
              <a:rPr lang="en-US" altLang="ko-KR" sz="1600" dirty="0" smtClean="0"/>
              <a:t>] </a:t>
            </a:r>
            <a:r>
              <a:rPr lang="ko-KR" altLang="en-US" sz="1600" dirty="0" smtClean="0"/>
              <a:t>클릭하여 실적 제출</a:t>
            </a:r>
            <a:r>
              <a:rPr lang="en-US" altLang="ko-KR" sz="1600" dirty="0" smtClean="0"/>
              <a:t> </a:t>
            </a:r>
            <a:endParaRPr lang="en-US" altLang="ko-KR" sz="1600" dirty="0"/>
          </a:p>
          <a:p>
            <a:pPr marL="342900" indent="-342900">
              <a:buFont typeface="맑은 고딕" panose="020B0503020000020004" pitchFamily="50" charset="-127"/>
              <a:buChar char="※"/>
            </a:pPr>
            <a:endParaRPr lang="en-US" altLang="ko-KR" sz="1600" dirty="0" smtClean="0"/>
          </a:p>
          <a:p>
            <a:pPr marL="342900" indent="-342900">
              <a:buFont typeface="맑은 고딕" panose="020B0503020000020004" pitchFamily="50" charset="-127"/>
              <a:buChar char="※"/>
            </a:pPr>
            <a:r>
              <a:rPr lang="ko-KR" altLang="en-US" sz="1600" dirty="0" smtClean="0"/>
              <a:t>대장생성이 되어있을 경우</a:t>
            </a:r>
            <a:r>
              <a:rPr lang="en-US" altLang="ko-KR" sz="1600" dirty="0" smtClean="0"/>
              <a:t>, [</a:t>
            </a:r>
            <a:r>
              <a:rPr lang="ko-KR" altLang="en-US" sz="1600" dirty="0" smtClean="0"/>
              <a:t>관리대장 집계내역 불러오기</a:t>
            </a:r>
            <a:r>
              <a:rPr lang="en-US" altLang="ko-KR" sz="1600" dirty="0" smtClean="0"/>
              <a:t>] </a:t>
            </a:r>
            <a:r>
              <a:rPr lang="ko-KR" altLang="en-US" sz="1600" dirty="0" smtClean="0"/>
              <a:t>클릭하여</a:t>
            </a:r>
            <a:r>
              <a:rPr lang="en-US" altLang="ko-KR" sz="1600" dirty="0"/>
              <a:t> </a:t>
            </a:r>
            <a:r>
              <a:rPr lang="ko-KR" altLang="en-US" sz="1600" dirty="0" smtClean="0"/>
              <a:t>폐기물 발생 및 처리현황 불러오기 가능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53902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05. </a:t>
            </a:r>
            <a:r>
              <a:rPr lang="ko-KR" altLang="en-US" dirty="0" smtClean="0"/>
              <a:t>폐기물 실적보고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51348"/>
            <a:ext cx="6750378" cy="4685122"/>
          </a:xfrm>
        </p:spPr>
      </p:pic>
      <p:sp>
        <p:nvSpPr>
          <p:cNvPr id="4" name="직사각형 3"/>
          <p:cNvSpPr/>
          <p:nvPr/>
        </p:nvSpPr>
        <p:spPr>
          <a:xfrm>
            <a:off x="838200" y="1357459"/>
            <a:ext cx="10515600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건설폐기물 실적보고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7720553" y="1951348"/>
            <a:ext cx="3633247" cy="575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 smtClean="0"/>
              <a:t>실적보고 조회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7720553" y="2611226"/>
            <a:ext cx="3633248" cy="38367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500" dirty="0" smtClean="0"/>
              <a:t>[</a:t>
            </a:r>
            <a:r>
              <a:rPr lang="ko-KR" altLang="en-US" sz="1500" dirty="0" smtClean="0"/>
              <a:t>건설폐기물 실적보고</a:t>
            </a:r>
            <a:r>
              <a:rPr lang="en-US" altLang="ko-KR" sz="1500" dirty="0" smtClean="0"/>
              <a:t>] -&gt;            [</a:t>
            </a:r>
            <a:r>
              <a:rPr lang="ko-KR" altLang="en-US" sz="1500" dirty="0" smtClean="0"/>
              <a:t>건설폐기물 배출 및 처리실적보고</a:t>
            </a:r>
            <a:r>
              <a:rPr lang="en-US" altLang="ko-KR" sz="1500" dirty="0" smtClean="0"/>
              <a:t>(</a:t>
            </a:r>
            <a:r>
              <a:rPr lang="ko-KR" altLang="en-US" sz="1500" dirty="0" smtClean="0"/>
              <a:t>업체</a:t>
            </a:r>
            <a:r>
              <a:rPr lang="en-US" altLang="ko-KR" sz="1500" dirty="0" smtClean="0"/>
              <a:t>)] </a:t>
            </a:r>
            <a:r>
              <a:rPr lang="ko-KR" altLang="en-US" sz="1500" dirty="0" smtClean="0"/>
              <a:t>클릭</a:t>
            </a:r>
            <a:endParaRPr lang="en-US" altLang="ko-KR" sz="15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ko-KR" sz="15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500" dirty="0" smtClean="0"/>
              <a:t>[</a:t>
            </a:r>
            <a:r>
              <a:rPr lang="ko-KR" altLang="en-US" sz="1500" dirty="0" err="1" smtClean="0"/>
              <a:t>보고년도</a:t>
            </a:r>
            <a:r>
              <a:rPr lang="en-US" altLang="ko-KR" sz="1500" dirty="0" smtClean="0"/>
              <a:t>]</a:t>
            </a:r>
            <a:r>
              <a:rPr lang="ko-KR" altLang="en-US" sz="1500" dirty="0" smtClean="0"/>
              <a:t>를 선택 후</a:t>
            </a:r>
            <a:r>
              <a:rPr lang="en-US" altLang="ko-KR" sz="1500" dirty="0" smtClean="0"/>
              <a:t>, </a:t>
            </a:r>
            <a:r>
              <a:rPr lang="ko-KR" altLang="en-US" sz="1500" dirty="0" smtClean="0"/>
              <a:t>조회 </a:t>
            </a:r>
            <a:r>
              <a:rPr lang="en-US" altLang="ko-KR" sz="1500" dirty="0" smtClean="0"/>
              <a:t>-&gt;      [</a:t>
            </a:r>
            <a:r>
              <a:rPr lang="ko-KR" altLang="en-US" sz="1500" dirty="0" err="1" smtClean="0"/>
              <a:t>공사명</a:t>
            </a:r>
            <a:r>
              <a:rPr lang="en-US" altLang="ko-KR" sz="1500" dirty="0" smtClean="0"/>
              <a:t>]</a:t>
            </a:r>
            <a:r>
              <a:rPr lang="ko-KR" altLang="en-US" sz="1500" dirty="0" smtClean="0"/>
              <a:t>에 실적 보고할 </a:t>
            </a:r>
            <a:r>
              <a:rPr lang="ko-KR" altLang="en-US" sz="1500" dirty="0" err="1" smtClean="0"/>
              <a:t>공사명을</a:t>
            </a:r>
            <a:r>
              <a:rPr lang="ko-KR" altLang="en-US" sz="1500" dirty="0" smtClean="0"/>
              <a:t>   더블 클릭</a:t>
            </a:r>
            <a:endParaRPr lang="en-US" altLang="ko-KR" sz="15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ko-KR" sz="15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ko-KR" sz="1500" dirty="0"/>
          </a:p>
          <a:p>
            <a:pPr marL="285750" indent="-285750">
              <a:buFont typeface="맑은 고딕" panose="020B0503020000020004" pitchFamily="50" charset="-127"/>
              <a:buChar char="※"/>
            </a:pPr>
            <a:r>
              <a:rPr lang="ko-KR" altLang="en-US" sz="1500" dirty="0" err="1" smtClean="0"/>
              <a:t>공사명이</a:t>
            </a:r>
            <a:r>
              <a:rPr lang="ko-KR" altLang="en-US" sz="1500" dirty="0" smtClean="0"/>
              <a:t> 조회되지 않는 경우</a:t>
            </a:r>
            <a:endParaRPr lang="en-US" altLang="ko-KR" sz="1500" dirty="0" smtClean="0"/>
          </a:p>
          <a:p>
            <a:pPr marL="285750" indent="-285750">
              <a:buFont typeface="맑은 고딕" panose="020B0503020000020004" pitchFamily="50" charset="-127"/>
              <a:buChar char="※"/>
            </a:pPr>
            <a:endParaRPr lang="en-US" altLang="ko-KR" sz="15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500" dirty="0" smtClean="0"/>
              <a:t>관할 환경본부나 지사</a:t>
            </a:r>
            <a:r>
              <a:rPr lang="en-US" altLang="ko-KR" sz="1500" dirty="0" smtClean="0"/>
              <a:t>, </a:t>
            </a:r>
            <a:r>
              <a:rPr lang="ko-KR" altLang="en-US" sz="1500" dirty="0" smtClean="0"/>
              <a:t>고객지원센터로 연락하여 실적보고 대상등록</a:t>
            </a:r>
            <a:r>
              <a:rPr lang="en-US" altLang="ko-KR" sz="1500" dirty="0" smtClean="0"/>
              <a:t> </a:t>
            </a:r>
            <a:r>
              <a:rPr lang="ko-KR" altLang="en-US" sz="1500" dirty="0" smtClean="0"/>
              <a:t>요청</a:t>
            </a:r>
            <a:endParaRPr lang="en-US" altLang="ko-KR" sz="1500" dirty="0" smtClean="0"/>
          </a:p>
          <a:p>
            <a:endParaRPr lang="en-US" altLang="ko-KR" sz="1500" dirty="0"/>
          </a:p>
        </p:txBody>
      </p:sp>
    </p:spTree>
    <p:extLst>
      <p:ext uri="{BB962C8B-B14F-4D97-AF65-F5344CB8AC3E}">
        <p14:creationId xmlns:p14="http://schemas.microsoft.com/office/powerpoint/2010/main" val="156869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05. </a:t>
            </a:r>
            <a:r>
              <a:rPr lang="ko-KR" altLang="en-US" dirty="0" smtClean="0"/>
              <a:t>폐기물 실적보고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838200" y="1404594"/>
            <a:ext cx="10515600" cy="452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건설폐기물 실적보고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838200" y="4128554"/>
            <a:ext cx="10515600" cy="24415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ea"/>
              <a:buAutoNum type="circleNumDbPlain"/>
            </a:pPr>
            <a:r>
              <a:rPr lang="en-US" altLang="ko-KR" dirty="0" smtClean="0"/>
              <a:t>1. </a:t>
            </a:r>
            <a:r>
              <a:rPr lang="ko-KR" altLang="en-US" dirty="0" smtClean="0"/>
              <a:t>업체정보 에서 상세정보를 입력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endParaRPr lang="en-US" altLang="ko-KR" dirty="0" smtClean="0"/>
          </a:p>
          <a:p>
            <a:pPr marL="342900" indent="-342900">
              <a:buFont typeface="+mj-ea"/>
              <a:buAutoNum type="circleNumDbPlain"/>
            </a:pPr>
            <a:r>
              <a:rPr lang="en-US" altLang="ko-KR" dirty="0" smtClean="0"/>
              <a:t>4. </a:t>
            </a:r>
            <a:r>
              <a:rPr lang="ko-KR" altLang="en-US" dirty="0" smtClean="0"/>
              <a:t>건설폐기물 발생량 및 처리현황에서 </a:t>
            </a:r>
            <a:r>
              <a:rPr lang="en-US" altLang="ko-KR" dirty="0" smtClean="0"/>
              <a:t>[</a:t>
            </a:r>
            <a:r>
              <a:rPr lang="ko-KR" altLang="en-US" dirty="0" smtClean="0"/>
              <a:t>행 추가</a:t>
            </a:r>
            <a:r>
              <a:rPr lang="en-US" altLang="ko-KR" dirty="0" smtClean="0"/>
              <a:t>] </a:t>
            </a:r>
            <a:r>
              <a:rPr lang="ko-KR" altLang="en-US" dirty="0" smtClean="0"/>
              <a:t>클릭하여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건설폐기물 발생 및 처리내역 입력 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ko-KR" dirty="0"/>
          </a:p>
          <a:p>
            <a:pPr marL="285750" indent="-285750">
              <a:buFont typeface="맑은 고딕" panose="020B0503020000020004" pitchFamily="50" charset="-127"/>
              <a:buChar char="※"/>
            </a:pPr>
            <a:r>
              <a:rPr lang="ko-KR" altLang="en-US" dirty="0" smtClean="0"/>
              <a:t>폐기물 배출 및 처리에 대한 실적이 없을 경우 </a:t>
            </a:r>
            <a:r>
              <a:rPr lang="en-US" altLang="ko-KR" dirty="0" smtClean="0"/>
              <a:t>[</a:t>
            </a:r>
            <a:r>
              <a:rPr lang="ko-KR" altLang="en-US" dirty="0" err="1" smtClean="0"/>
              <a:t>실적없이</a:t>
            </a:r>
            <a:r>
              <a:rPr lang="ko-KR" altLang="en-US" dirty="0" smtClean="0"/>
              <a:t> 저장</a:t>
            </a:r>
            <a:r>
              <a:rPr lang="en-US" altLang="ko-KR" dirty="0" smtClean="0"/>
              <a:t>] </a:t>
            </a:r>
            <a:r>
              <a:rPr lang="ko-KR" altLang="en-US" dirty="0" smtClean="0"/>
              <a:t>클릭하여 실적 제출</a:t>
            </a:r>
            <a:endParaRPr lang="en-US" altLang="ko-KR" dirty="0"/>
          </a:p>
          <a:p>
            <a:pPr marL="285750" indent="-285750">
              <a:buFont typeface="맑은 고딕" panose="020B0503020000020004" pitchFamily="50" charset="-127"/>
              <a:buChar char="※"/>
            </a:pPr>
            <a:endParaRPr lang="en-US" altLang="ko-KR" dirty="0" smtClean="0"/>
          </a:p>
          <a:p>
            <a:pPr marL="285750" indent="-285750">
              <a:buFont typeface="맑은 고딕" panose="020B0503020000020004" pitchFamily="50" charset="-127"/>
              <a:buChar char="※"/>
            </a:pPr>
            <a:r>
              <a:rPr lang="ko-KR" altLang="en-US" dirty="0" smtClean="0"/>
              <a:t>대장생성이</a:t>
            </a:r>
            <a:r>
              <a:rPr lang="en-US" altLang="ko-KR" dirty="0"/>
              <a:t> </a:t>
            </a:r>
            <a:r>
              <a:rPr lang="ko-KR" altLang="en-US" dirty="0" smtClean="0"/>
              <a:t>되어있을 경우</a:t>
            </a:r>
            <a:r>
              <a:rPr lang="en-US" altLang="ko-KR" dirty="0" smtClean="0"/>
              <a:t>, [</a:t>
            </a:r>
            <a:r>
              <a:rPr lang="ko-KR" altLang="en-US" dirty="0" smtClean="0"/>
              <a:t>불러오기</a:t>
            </a:r>
            <a:r>
              <a:rPr lang="en-US" altLang="ko-KR" dirty="0" smtClean="0"/>
              <a:t>] </a:t>
            </a:r>
            <a:r>
              <a:rPr lang="ko-KR" altLang="en-US" dirty="0" smtClean="0"/>
              <a:t>클릭하여 건설폐기물 발생량 및 처리현황 불러오기 가능</a:t>
            </a:r>
            <a:endParaRPr lang="en-US" altLang="ko-KR" dirty="0" smtClean="0"/>
          </a:p>
        </p:txBody>
      </p:sp>
      <p:pic>
        <p:nvPicPr>
          <p:cNvPr id="14" name="내용 개체 틀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71920"/>
            <a:ext cx="10515600" cy="2162752"/>
          </a:xfrm>
        </p:spPr>
      </p:pic>
    </p:spTree>
    <p:extLst>
      <p:ext uri="{BB962C8B-B14F-4D97-AF65-F5344CB8AC3E}">
        <p14:creationId xmlns:p14="http://schemas.microsoft.com/office/powerpoint/2010/main" val="374893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05. </a:t>
            </a:r>
            <a:r>
              <a:rPr lang="ko-KR" altLang="en-US" dirty="0" smtClean="0"/>
              <a:t>폐기물 실적보고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09946"/>
            <a:ext cx="10515600" cy="1923068"/>
          </a:xfrm>
        </p:spPr>
      </p:pic>
      <p:sp>
        <p:nvSpPr>
          <p:cNvPr id="4" name="직사각형 3"/>
          <p:cNvSpPr/>
          <p:nvPr/>
        </p:nvSpPr>
        <p:spPr>
          <a:xfrm>
            <a:off x="838200" y="1385740"/>
            <a:ext cx="10515600" cy="424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건설폐기물 실적보고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838200" y="3733014"/>
            <a:ext cx="10515600" cy="2403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ea"/>
              <a:buAutoNum type="circleNumDbPlain" startAt="3"/>
            </a:pPr>
            <a:r>
              <a:rPr lang="en-US" altLang="ko-KR" dirty="0" smtClean="0"/>
              <a:t>1. </a:t>
            </a:r>
            <a:r>
              <a:rPr lang="ko-KR" altLang="en-US" dirty="0" smtClean="0"/>
              <a:t>업체정보 에서 </a:t>
            </a:r>
            <a:r>
              <a:rPr lang="en-US" altLang="ko-KR" dirty="0" smtClean="0"/>
              <a:t>[</a:t>
            </a:r>
            <a:r>
              <a:rPr lang="ko-KR" altLang="en-US" dirty="0" smtClean="0"/>
              <a:t>처리자 확인 방법</a:t>
            </a:r>
            <a:r>
              <a:rPr lang="en-US" altLang="ko-KR" dirty="0" smtClean="0"/>
              <a:t>]</a:t>
            </a:r>
            <a:r>
              <a:rPr lang="ko-KR" altLang="en-US" dirty="0" smtClean="0"/>
              <a:t>을 선택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ko-KR" dirty="0"/>
          </a:p>
          <a:p>
            <a:pPr marL="285750" indent="-285750">
              <a:buFont typeface="맑은 고딕" panose="020B0503020000020004" pitchFamily="50" charset="-127"/>
              <a:buChar char="※"/>
            </a:pPr>
            <a:r>
              <a:rPr lang="en-US" altLang="ko-KR" dirty="0" smtClean="0"/>
              <a:t>[</a:t>
            </a:r>
            <a:r>
              <a:rPr lang="ko-KR" altLang="en-US" dirty="0" smtClean="0"/>
              <a:t>실적증빙 파일첨부</a:t>
            </a:r>
            <a:r>
              <a:rPr lang="en-US" altLang="ko-KR" dirty="0" smtClean="0"/>
              <a:t>]</a:t>
            </a:r>
            <a:r>
              <a:rPr lang="ko-KR" altLang="en-US" dirty="0" smtClean="0"/>
              <a:t> 선택 시 </a:t>
            </a:r>
            <a:r>
              <a:rPr lang="en-US" altLang="ko-KR" dirty="0" smtClean="0"/>
              <a:t>[</a:t>
            </a:r>
            <a:r>
              <a:rPr lang="ko-KR" altLang="en-US" dirty="0" err="1" smtClean="0"/>
              <a:t>파일올리기</a:t>
            </a:r>
            <a:r>
              <a:rPr lang="en-US" altLang="ko-KR" dirty="0" smtClean="0"/>
              <a:t>] </a:t>
            </a:r>
            <a:r>
              <a:rPr lang="ko-KR" altLang="en-US" dirty="0" smtClean="0"/>
              <a:t>클릭하여</a:t>
            </a:r>
            <a:r>
              <a:rPr lang="en-US" altLang="ko-KR" dirty="0"/>
              <a:t> </a:t>
            </a:r>
            <a:r>
              <a:rPr lang="ko-KR" altLang="en-US" dirty="0" smtClean="0"/>
              <a:t>실적증빙 파일을 업로드 </a:t>
            </a:r>
            <a:endParaRPr lang="en-US" altLang="ko-KR" dirty="0" smtClean="0"/>
          </a:p>
          <a:p>
            <a:pPr marL="285750" indent="-285750">
              <a:buFont typeface="맑은 고딕" panose="020B0503020000020004" pitchFamily="50" charset="-127"/>
              <a:buChar char="※"/>
            </a:pPr>
            <a:endParaRPr lang="en-US" altLang="ko-KR" dirty="0"/>
          </a:p>
          <a:p>
            <a:pPr marL="285750" indent="-285750">
              <a:buFont typeface="맑은 고딕" panose="020B0503020000020004" pitchFamily="50" charset="-127"/>
              <a:buChar char="※"/>
            </a:pPr>
            <a:r>
              <a:rPr lang="en-US" altLang="ko-KR" dirty="0" smtClean="0"/>
              <a:t>[</a:t>
            </a:r>
            <a:r>
              <a:rPr lang="ko-KR" altLang="en-US" dirty="0" smtClean="0"/>
              <a:t>처리자 확인요청</a:t>
            </a:r>
            <a:r>
              <a:rPr lang="en-US" altLang="ko-KR" dirty="0" smtClean="0"/>
              <a:t>] </a:t>
            </a:r>
            <a:r>
              <a:rPr lang="ko-KR" altLang="en-US" dirty="0" smtClean="0"/>
              <a:t>선택 시 처리자가 승인 처리</a:t>
            </a:r>
            <a:endParaRPr lang="en-US" altLang="ko-KR" dirty="0" smtClean="0"/>
          </a:p>
          <a:p>
            <a:pPr marL="285750" indent="-285750">
              <a:buFont typeface="맑은 고딕" panose="020B0503020000020004" pitchFamily="50" charset="-127"/>
              <a:buChar char="※"/>
            </a:pPr>
            <a:endParaRPr lang="en-US" altLang="ko-KR" dirty="0"/>
          </a:p>
          <a:p>
            <a:pPr marL="342900" indent="-342900">
              <a:buFont typeface="+mj-ea"/>
              <a:buAutoNum type="circleNumDbPlain" startAt="4"/>
            </a:pPr>
            <a:r>
              <a:rPr lang="en-US" altLang="ko-KR" dirty="0" smtClean="0"/>
              <a:t>[</a:t>
            </a:r>
            <a:r>
              <a:rPr lang="ko-KR" altLang="en-US" dirty="0" smtClean="0"/>
              <a:t>임시저장</a:t>
            </a:r>
            <a:r>
              <a:rPr lang="en-US" altLang="ko-KR" dirty="0" smtClean="0"/>
              <a:t>] </a:t>
            </a:r>
            <a:r>
              <a:rPr lang="ko-KR" altLang="en-US" dirty="0" smtClean="0"/>
              <a:t>클릭하여 저장 후</a:t>
            </a:r>
            <a:r>
              <a:rPr lang="en-US" altLang="ko-KR" dirty="0" smtClean="0"/>
              <a:t>, [</a:t>
            </a:r>
            <a:r>
              <a:rPr lang="ko-KR" altLang="en-US" dirty="0" smtClean="0"/>
              <a:t>실적제출</a:t>
            </a:r>
            <a:r>
              <a:rPr lang="en-US" altLang="ko-KR" dirty="0" smtClean="0"/>
              <a:t>] </a:t>
            </a:r>
            <a:r>
              <a:rPr lang="ko-KR" altLang="en-US" dirty="0" smtClean="0"/>
              <a:t>클릭하여 실적 제출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485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</TotalTime>
  <Words>1094</Words>
  <Application>Microsoft Office PowerPoint</Application>
  <PresentationFormat>와이드스크린</PresentationFormat>
  <Paragraphs>203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4" baseType="lpstr">
      <vt:lpstr>맑은 고딕</vt:lpstr>
      <vt:lpstr>Arial</vt:lpstr>
      <vt:lpstr>Wingdings</vt:lpstr>
      <vt:lpstr>Office 테마</vt:lpstr>
      <vt:lpstr>올바로시스템  사용자 매뉴얼 (배출자)</vt:lpstr>
      <vt:lpstr>목차</vt:lpstr>
      <vt:lpstr>01. 회원가입</vt:lpstr>
      <vt:lpstr>01. 회원가입</vt:lpstr>
      <vt:lpstr>02. 공인인증서 발급</vt:lpstr>
      <vt:lpstr>02. 공인인증서 발급</vt:lpstr>
      <vt:lpstr>02. 공인인증서 발급</vt:lpstr>
      <vt:lpstr>03. 전자인계서 작성</vt:lpstr>
      <vt:lpstr>03. 전자인계서 작성</vt:lpstr>
      <vt:lpstr>03. 전자인계서 작성</vt:lpstr>
      <vt:lpstr>03. 전자인계서 작성</vt:lpstr>
      <vt:lpstr>04. 대장관리</vt:lpstr>
      <vt:lpstr>05. 폐기물 실적보고</vt:lpstr>
      <vt:lpstr>05. 폐기물 실적보고</vt:lpstr>
      <vt:lpstr>05. 폐기물 실적보고</vt:lpstr>
      <vt:lpstr>05. 폐기물 실적보고</vt:lpstr>
      <vt:lpstr>05. 폐기물 실적보고</vt:lpstr>
      <vt:lpstr>05. 폐기물 실적보고</vt:lpstr>
      <vt:lpstr>05. 폐기물 실적보고</vt:lpstr>
      <vt:lpstr>05. 폐기물 실적보고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올바로시스템 사용자  매뉴얼(배출사업장)</dc:title>
  <dc:creator>user</dc:creator>
  <cp:lastModifiedBy>user</cp:lastModifiedBy>
  <cp:revision>63</cp:revision>
  <cp:lastPrinted>2023-01-26T12:54:06Z</cp:lastPrinted>
  <dcterms:created xsi:type="dcterms:W3CDTF">2023-01-26T07:05:01Z</dcterms:created>
  <dcterms:modified xsi:type="dcterms:W3CDTF">2023-01-30T03:50:13Z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Fasoo_Trace_ID" pid="2">
    <vt:lpwstr>eyJub2RlMSI6eyJkc2QiOiIwMDAwMDAwMDAwMDAwMDAwIiwibG9nVGltZSI6IjIwMjMtMDEtMzBUMDI6MTA6MTVaIiwicElEIjoyMDQ4LCJ0cmFjZUlkIjoiRjQzMjMyN0VBMjYzNDVDOUEyNkZGNUM4REVCQjdDMkIiLCJ1c2VyQ29kZSI6ImhtcjcwNTkxIn0sIm5vZGUyIjp7ImRzZCI6IjAxMDAwMDAwMDAwMDE0MzMiLCJsb2dUaW1lIjoiMjAyMy0wMS0zMFQwMzo0NzowOVoiLCJwSUQiOjEsInRyYWNlSWQiOiIyOUQzMzkwNTNDREE0MjY1QjQ5RkVBODY3RDZFMzlERiIsInVzZXJDb2RlIjoiaG1yNzA1OTEifSwibm9kZTMiOnsiZHNkIjoiMDAwMDAwMDAwMDAwMDAwMCIsImxvZ1RpbWUiOiIyMDIzLTAxLTMwVDAzOjQ3OjMxWiIsInBJRCI6MjA0OCwidHJhY2VJZCI6IkNDQUM4MDRCNDlBQjQwNkU5NUVFMTM3NTQ3QkVFNzFEIiwidXNlckNvZGUiOiJobXI3MDU5MSJ9LCJub2RlNCI6eyJkc2QiOiIwMTAwMDAwMDAwMDAxNDMzIiwibG9nVGltZSI6IjIwMjMtMDEtMzFUMDI6MTQ6MDVaIiwicElEIjoxLCJ0cmFjZUlkIjoiOTkzQzY1MDE1ODdENEU3QThBQ0ZBMDAxMzUwQzMwQUMiLCJ1c2VyQ29kZSI6InNocDA1MTkifSwibm9kZTUiOnsiZHNkIjoiMDAwMDAwMDAwMDAwMDAwMCIsImxvZ1RpbWUiOiIyMDIzLTAxLTMxVDAyOjE2OjM0WiIsInBJRCI6MjA0OCwidHJhY2VJZCI6IkQzQzFCN0I3RkEwODQ0QjdCRjVGREYyQjc3ODNFODEyIiwidXNlckNvZGUiOiJzaHAwNTE5In0sIm5vZGVDb3VudCI6MTV9</vt:lpwstr>
  </property>
</Properties>
</file>